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97" r:id="rId6"/>
    <p:sldId id="29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E78C2-85B3-460D-82AC-636B1359B16C}" type="doc">
      <dgm:prSet loTypeId="urn:microsoft.com/office/officeart/2005/8/layout/radial4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851E1093-A4CA-4E2C-BF77-A56DFA241220}">
      <dgm:prSet phldrT="[Texto]"/>
      <dgm:spPr/>
      <dgm:t>
        <a:bodyPr/>
        <a:lstStyle/>
        <a:p>
          <a:r>
            <a:rPr lang="es-BO" noProof="0" dirty="0"/>
            <a:t>Falta de una herramienta eficaz para gestión de salones de belleza</a:t>
          </a:r>
        </a:p>
      </dgm:t>
    </dgm:pt>
    <dgm:pt modelId="{BFF1D1A1-0565-405E-B46C-294CFC39A3C6}" type="parTrans" cxnId="{9B7B9464-7402-4BBB-AD0D-804677CB37A7}">
      <dgm:prSet/>
      <dgm:spPr/>
      <dgm:t>
        <a:bodyPr/>
        <a:lstStyle/>
        <a:p>
          <a:endParaRPr lang="es-MX"/>
        </a:p>
      </dgm:t>
    </dgm:pt>
    <dgm:pt modelId="{32F4DB8D-4AE0-4F8A-AAF9-064ACF5286AE}" type="sibTrans" cxnId="{9B7B9464-7402-4BBB-AD0D-804677CB37A7}">
      <dgm:prSet/>
      <dgm:spPr/>
      <dgm:t>
        <a:bodyPr/>
        <a:lstStyle/>
        <a:p>
          <a:endParaRPr lang="es-MX"/>
        </a:p>
      </dgm:t>
    </dgm:pt>
    <dgm:pt modelId="{21DA4A61-2354-4623-89F6-A3337E4993E0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>
              <a:ln/>
              <a:latin typeface="Liberation Sans" pitchFamily="18"/>
              <a:ea typeface="Noto Sans CJK SC" pitchFamily="2"/>
              <a:cs typeface="Lohit Devanagari" pitchFamily="2"/>
            </a:rPr>
            <a:t>Inexistencia de herramientas</a:t>
          </a:r>
        </a:p>
        <a:p>
          <a:pPr>
            <a:buNone/>
          </a:pPr>
          <a:r>
            <a:rPr lang="es-BO" b="0" i="0" u="none" strike="noStrike" cap="none">
              <a:ln/>
              <a:latin typeface="Liberation Sans" pitchFamily="18"/>
              <a:ea typeface="Noto Sans CJK SC" pitchFamily="2"/>
              <a:cs typeface="Lohit Devanagari" pitchFamily="2"/>
            </a:rPr>
            <a:t>De software adecuados</a:t>
          </a:r>
          <a:endParaRPr lang="es-MX" dirty="0"/>
        </a:p>
      </dgm:t>
    </dgm:pt>
    <dgm:pt modelId="{E9EB9D9A-18C5-487D-AE5B-43E55E0727A2}" type="parTrans" cxnId="{E460AF44-1800-4E2E-8DC4-7253CF3B2D90}">
      <dgm:prSet/>
      <dgm:spPr/>
      <dgm:t>
        <a:bodyPr/>
        <a:lstStyle/>
        <a:p>
          <a:endParaRPr lang="es-MX"/>
        </a:p>
      </dgm:t>
    </dgm:pt>
    <dgm:pt modelId="{87CF71CD-C62E-44BE-B53E-DC532F3B3DAE}" type="sibTrans" cxnId="{E460AF44-1800-4E2E-8DC4-7253CF3B2D90}">
      <dgm:prSet/>
      <dgm:spPr/>
      <dgm:t>
        <a:bodyPr/>
        <a:lstStyle/>
        <a:p>
          <a:endParaRPr lang="es-MX"/>
        </a:p>
      </dgm:t>
    </dgm:pt>
    <dgm:pt modelId="{F47FC7A4-482A-4684-AF23-C5DD23B0350D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Sistemas costo excesivo ERP,</a:t>
          </a:r>
        </a:p>
        <a:p>
          <a:pPr>
            <a:buNone/>
          </a:pPr>
          <a:r>
            <a:rPr lang="es-BO" b="0" i="0" u="none" strike="noStrike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No se adaptan a las necesidades del rubro</a:t>
          </a:r>
          <a:endParaRPr lang="es-MX" dirty="0"/>
        </a:p>
      </dgm:t>
    </dgm:pt>
    <dgm:pt modelId="{CE2332F3-FD12-4B95-BF93-62CB4D2661AC}" type="parTrans" cxnId="{F5346DE4-CCAF-4EA5-A973-A90AA55E86B0}">
      <dgm:prSet/>
      <dgm:spPr/>
      <dgm:t>
        <a:bodyPr/>
        <a:lstStyle/>
        <a:p>
          <a:endParaRPr lang="es-MX"/>
        </a:p>
      </dgm:t>
    </dgm:pt>
    <dgm:pt modelId="{634D00CF-355A-4837-9168-23F6EA9251FA}" type="sibTrans" cxnId="{F5346DE4-CCAF-4EA5-A973-A90AA55E86B0}">
      <dgm:prSet/>
      <dgm:spPr/>
      <dgm:t>
        <a:bodyPr/>
        <a:lstStyle/>
        <a:p>
          <a:endParaRPr lang="es-MX"/>
        </a:p>
      </dgm:t>
    </dgm:pt>
    <dgm:pt modelId="{11EDC1A3-14B5-4369-8BC0-4E86D3CB22E8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>
              <a:ln/>
              <a:latin typeface="Liberation Sans" pitchFamily="18"/>
              <a:ea typeface="Noto Sans CJK SC" pitchFamily="2"/>
              <a:cs typeface="Lohit Devanagari" pitchFamily="2"/>
            </a:rPr>
            <a:t>Sistemas completjos de utilizar</a:t>
          </a:r>
          <a:endParaRPr lang="es-BO" b="0" i="0" u="none" strike="noStrike" cap="none" dirty="0">
            <a:ln/>
            <a:latin typeface="Liberation Sans" pitchFamily="18"/>
            <a:ea typeface="Noto Sans CJK SC" pitchFamily="2"/>
            <a:cs typeface="Lohit Devanagari" pitchFamily="2"/>
          </a:endParaRPr>
        </a:p>
      </dgm:t>
    </dgm:pt>
    <dgm:pt modelId="{14FCFC1B-4EB5-484F-A0DD-325C49075503}" type="parTrans" cxnId="{FE3968E0-D1EB-4CCF-BD67-29C5F414A7A1}">
      <dgm:prSet/>
      <dgm:spPr/>
      <dgm:t>
        <a:bodyPr/>
        <a:lstStyle/>
        <a:p>
          <a:endParaRPr lang="es-MX"/>
        </a:p>
      </dgm:t>
    </dgm:pt>
    <dgm:pt modelId="{50E5B583-CECB-46AB-A406-9C376A59A55C}" type="sibTrans" cxnId="{FE3968E0-D1EB-4CCF-BD67-29C5F414A7A1}">
      <dgm:prSet/>
      <dgm:spPr/>
      <dgm:t>
        <a:bodyPr/>
        <a:lstStyle/>
        <a:p>
          <a:endParaRPr lang="es-MX"/>
        </a:p>
      </dgm:t>
    </dgm:pt>
    <dgm:pt modelId="{3DE2B035-8A90-47B3-A108-0EFAB0C36815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>
              <a:ln/>
              <a:latin typeface="Liberation Sans" pitchFamily="18"/>
              <a:ea typeface="Noto Sans CJK SC" pitchFamily="2"/>
              <a:cs typeface="Lohit Devanagari" pitchFamily="2"/>
            </a:rPr>
            <a:t>No se conocen los beneficios que se podrían alcanzar</a:t>
          </a:r>
          <a:endParaRPr lang="es-BO" b="0" i="0" u="none" strike="noStrike" cap="none" dirty="0">
            <a:ln/>
            <a:latin typeface="Liberation Sans" pitchFamily="18"/>
            <a:ea typeface="Noto Sans CJK SC" pitchFamily="2"/>
            <a:cs typeface="Lohit Devanagari" pitchFamily="2"/>
          </a:endParaRPr>
        </a:p>
      </dgm:t>
    </dgm:pt>
    <dgm:pt modelId="{98D6FBBD-15D8-4D11-A541-4463608E64F9}" type="parTrans" cxnId="{24E928FB-0DBF-4616-B769-695AE22B5A4B}">
      <dgm:prSet/>
      <dgm:spPr/>
      <dgm:t>
        <a:bodyPr/>
        <a:lstStyle/>
        <a:p>
          <a:endParaRPr lang="es-MX"/>
        </a:p>
      </dgm:t>
    </dgm:pt>
    <dgm:pt modelId="{1DA557D0-2A95-4770-85BB-43A90343CDAF}" type="sibTrans" cxnId="{24E928FB-0DBF-4616-B769-695AE22B5A4B}">
      <dgm:prSet/>
      <dgm:spPr/>
      <dgm:t>
        <a:bodyPr/>
        <a:lstStyle/>
        <a:p>
          <a:endParaRPr lang="es-MX"/>
        </a:p>
      </dgm:t>
    </dgm:pt>
    <dgm:pt modelId="{69F8CEDC-AE37-4F37-A692-69D018276992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Sector informal, no utiliza herramientas de software</a:t>
          </a:r>
        </a:p>
      </dgm:t>
    </dgm:pt>
    <dgm:pt modelId="{7EA73E82-85ED-4F73-907F-34B35004A2A6}" type="parTrans" cxnId="{D211296E-F1C1-4934-882B-5014C49F250B}">
      <dgm:prSet/>
      <dgm:spPr/>
      <dgm:t>
        <a:bodyPr/>
        <a:lstStyle/>
        <a:p>
          <a:endParaRPr lang="es-MX"/>
        </a:p>
      </dgm:t>
    </dgm:pt>
    <dgm:pt modelId="{8808CB6F-499E-4356-92D7-11F0FAB71ACD}" type="sibTrans" cxnId="{D211296E-F1C1-4934-882B-5014C49F250B}">
      <dgm:prSet/>
      <dgm:spPr/>
      <dgm:t>
        <a:bodyPr/>
        <a:lstStyle/>
        <a:p>
          <a:endParaRPr lang="es-MX"/>
        </a:p>
      </dgm:t>
    </dgm:pt>
    <dgm:pt modelId="{24B6F3F5-22BD-4C2E-B240-FDEB2D0EEBF8}" type="pres">
      <dgm:prSet presAssocID="{E90E78C2-85B3-460D-82AC-636B1359B16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D86A11F-C618-45F2-8A81-0665E276F6EB}" type="pres">
      <dgm:prSet presAssocID="{851E1093-A4CA-4E2C-BF77-A56DFA241220}" presName="centerShape" presStyleLbl="node0" presStyleIdx="0" presStyleCnt="1"/>
      <dgm:spPr/>
    </dgm:pt>
    <dgm:pt modelId="{E52982C6-361A-46C0-8692-530A30EFEA2D}" type="pres">
      <dgm:prSet presAssocID="{E9EB9D9A-18C5-487D-AE5B-43E55E0727A2}" presName="parTrans" presStyleLbl="bgSibTrans2D1" presStyleIdx="0" presStyleCnt="5"/>
      <dgm:spPr/>
    </dgm:pt>
    <dgm:pt modelId="{F6286670-53B1-47CD-B22A-D4B2A79F0557}" type="pres">
      <dgm:prSet presAssocID="{21DA4A61-2354-4623-89F6-A3337E4993E0}" presName="node" presStyleLbl="node1" presStyleIdx="0" presStyleCnt="5">
        <dgm:presLayoutVars>
          <dgm:bulletEnabled val="1"/>
        </dgm:presLayoutVars>
      </dgm:prSet>
      <dgm:spPr/>
    </dgm:pt>
    <dgm:pt modelId="{5EB625A3-B35E-49B7-A928-CB9B747F9DAF}" type="pres">
      <dgm:prSet presAssocID="{CE2332F3-FD12-4B95-BF93-62CB4D2661AC}" presName="parTrans" presStyleLbl="bgSibTrans2D1" presStyleIdx="1" presStyleCnt="5"/>
      <dgm:spPr/>
    </dgm:pt>
    <dgm:pt modelId="{17331CED-0B0A-49EC-8AE9-1A5F39592633}" type="pres">
      <dgm:prSet presAssocID="{F47FC7A4-482A-4684-AF23-C5DD23B0350D}" presName="node" presStyleLbl="node1" presStyleIdx="1" presStyleCnt="5">
        <dgm:presLayoutVars>
          <dgm:bulletEnabled val="1"/>
        </dgm:presLayoutVars>
      </dgm:prSet>
      <dgm:spPr/>
    </dgm:pt>
    <dgm:pt modelId="{C0F1569C-E88B-49B1-8021-10553F673948}" type="pres">
      <dgm:prSet presAssocID="{14FCFC1B-4EB5-484F-A0DD-325C49075503}" presName="parTrans" presStyleLbl="bgSibTrans2D1" presStyleIdx="2" presStyleCnt="5"/>
      <dgm:spPr/>
    </dgm:pt>
    <dgm:pt modelId="{3D304317-F5AE-458E-B3AD-615D729336F2}" type="pres">
      <dgm:prSet presAssocID="{11EDC1A3-14B5-4369-8BC0-4E86D3CB22E8}" presName="node" presStyleLbl="node1" presStyleIdx="2" presStyleCnt="5">
        <dgm:presLayoutVars>
          <dgm:bulletEnabled val="1"/>
        </dgm:presLayoutVars>
      </dgm:prSet>
      <dgm:spPr/>
    </dgm:pt>
    <dgm:pt modelId="{980DD117-C09F-40EA-8483-712B4F3CB5E6}" type="pres">
      <dgm:prSet presAssocID="{98D6FBBD-15D8-4D11-A541-4463608E64F9}" presName="parTrans" presStyleLbl="bgSibTrans2D1" presStyleIdx="3" presStyleCnt="5"/>
      <dgm:spPr/>
    </dgm:pt>
    <dgm:pt modelId="{A4B638A3-4C3B-4020-A010-D4A5E89B34CD}" type="pres">
      <dgm:prSet presAssocID="{3DE2B035-8A90-47B3-A108-0EFAB0C36815}" presName="node" presStyleLbl="node1" presStyleIdx="3" presStyleCnt="5">
        <dgm:presLayoutVars>
          <dgm:bulletEnabled val="1"/>
        </dgm:presLayoutVars>
      </dgm:prSet>
      <dgm:spPr/>
    </dgm:pt>
    <dgm:pt modelId="{A0222776-5531-4F4B-A042-0C5EE50FF9D5}" type="pres">
      <dgm:prSet presAssocID="{7EA73E82-85ED-4F73-907F-34B35004A2A6}" presName="parTrans" presStyleLbl="bgSibTrans2D1" presStyleIdx="4" presStyleCnt="5"/>
      <dgm:spPr/>
    </dgm:pt>
    <dgm:pt modelId="{5E663D80-6BEA-4D55-B57F-EDD9C0FE8AF6}" type="pres">
      <dgm:prSet presAssocID="{69F8CEDC-AE37-4F37-A692-69D018276992}" presName="node" presStyleLbl="node1" presStyleIdx="4" presStyleCnt="5">
        <dgm:presLayoutVars>
          <dgm:bulletEnabled val="1"/>
        </dgm:presLayoutVars>
      </dgm:prSet>
      <dgm:spPr/>
    </dgm:pt>
  </dgm:ptLst>
  <dgm:cxnLst>
    <dgm:cxn modelId="{3B98F90C-ECBD-4DB2-BB47-9D2C0B085F78}" type="presOf" srcId="{69F8CEDC-AE37-4F37-A692-69D018276992}" destId="{5E663D80-6BEA-4D55-B57F-EDD9C0FE8AF6}" srcOrd="0" destOrd="0" presId="urn:microsoft.com/office/officeart/2005/8/layout/radial4"/>
    <dgm:cxn modelId="{F9CBCB17-A25F-4917-8E88-D69FAEE3AF87}" type="presOf" srcId="{851E1093-A4CA-4E2C-BF77-A56DFA241220}" destId="{5D86A11F-C618-45F2-8A81-0665E276F6EB}" srcOrd="0" destOrd="0" presId="urn:microsoft.com/office/officeart/2005/8/layout/radial4"/>
    <dgm:cxn modelId="{701E3932-5BBC-41E4-B66B-F63375D784D5}" type="presOf" srcId="{E90E78C2-85B3-460D-82AC-636B1359B16C}" destId="{24B6F3F5-22BD-4C2E-B240-FDEB2D0EEBF8}" srcOrd="0" destOrd="0" presId="urn:microsoft.com/office/officeart/2005/8/layout/radial4"/>
    <dgm:cxn modelId="{37A4B436-E16C-45BB-AAF9-4C3E4629D426}" type="presOf" srcId="{7EA73E82-85ED-4F73-907F-34B35004A2A6}" destId="{A0222776-5531-4F4B-A042-0C5EE50FF9D5}" srcOrd="0" destOrd="0" presId="urn:microsoft.com/office/officeart/2005/8/layout/radial4"/>
    <dgm:cxn modelId="{33230264-DD54-444A-A0B7-8BBF31A76F6A}" type="presOf" srcId="{11EDC1A3-14B5-4369-8BC0-4E86D3CB22E8}" destId="{3D304317-F5AE-458E-B3AD-615D729336F2}" srcOrd="0" destOrd="0" presId="urn:microsoft.com/office/officeart/2005/8/layout/radial4"/>
    <dgm:cxn modelId="{9B7B9464-7402-4BBB-AD0D-804677CB37A7}" srcId="{E90E78C2-85B3-460D-82AC-636B1359B16C}" destId="{851E1093-A4CA-4E2C-BF77-A56DFA241220}" srcOrd="0" destOrd="0" parTransId="{BFF1D1A1-0565-405E-B46C-294CFC39A3C6}" sibTransId="{32F4DB8D-4AE0-4F8A-AAF9-064ACF5286AE}"/>
    <dgm:cxn modelId="{E460AF44-1800-4E2E-8DC4-7253CF3B2D90}" srcId="{851E1093-A4CA-4E2C-BF77-A56DFA241220}" destId="{21DA4A61-2354-4623-89F6-A3337E4993E0}" srcOrd="0" destOrd="0" parTransId="{E9EB9D9A-18C5-487D-AE5B-43E55E0727A2}" sibTransId="{87CF71CD-C62E-44BE-B53E-DC532F3B3DAE}"/>
    <dgm:cxn modelId="{C1A24D67-1AAF-44B9-A653-CA95654C13BD}" type="presOf" srcId="{98D6FBBD-15D8-4D11-A541-4463608E64F9}" destId="{980DD117-C09F-40EA-8483-712B4F3CB5E6}" srcOrd="0" destOrd="0" presId="urn:microsoft.com/office/officeart/2005/8/layout/radial4"/>
    <dgm:cxn modelId="{86F5476B-0AF4-4089-A061-F2805D4BF0FB}" type="presOf" srcId="{E9EB9D9A-18C5-487D-AE5B-43E55E0727A2}" destId="{E52982C6-361A-46C0-8692-530A30EFEA2D}" srcOrd="0" destOrd="0" presId="urn:microsoft.com/office/officeart/2005/8/layout/radial4"/>
    <dgm:cxn modelId="{D211296E-F1C1-4934-882B-5014C49F250B}" srcId="{851E1093-A4CA-4E2C-BF77-A56DFA241220}" destId="{69F8CEDC-AE37-4F37-A692-69D018276992}" srcOrd="4" destOrd="0" parTransId="{7EA73E82-85ED-4F73-907F-34B35004A2A6}" sibTransId="{8808CB6F-499E-4356-92D7-11F0FAB71ACD}"/>
    <dgm:cxn modelId="{1A73EB8C-1811-4A7F-80FC-8D9AF31F36CA}" type="presOf" srcId="{CE2332F3-FD12-4B95-BF93-62CB4D2661AC}" destId="{5EB625A3-B35E-49B7-A928-CB9B747F9DAF}" srcOrd="0" destOrd="0" presId="urn:microsoft.com/office/officeart/2005/8/layout/radial4"/>
    <dgm:cxn modelId="{7ABDECA1-E4EA-48BC-96B1-D457A8E72AF2}" type="presOf" srcId="{3DE2B035-8A90-47B3-A108-0EFAB0C36815}" destId="{A4B638A3-4C3B-4020-A010-D4A5E89B34CD}" srcOrd="0" destOrd="0" presId="urn:microsoft.com/office/officeart/2005/8/layout/radial4"/>
    <dgm:cxn modelId="{88E3F1C2-476E-4D49-93B9-FBBECD4A7EFC}" type="presOf" srcId="{21DA4A61-2354-4623-89F6-A3337E4993E0}" destId="{F6286670-53B1-47CD-B22A-D4B2A79F0557}" srcOrd="0" destOrd="0" presId="urn:microsoft.com/office/officeart/2005/8/layout/radial4"/>
    <dgm:cxn modelId="{CD8DE8CA-98E8-49F3-ACE5-3B08DA48F7FA}" type="presOf" srcId="{F47FC7A4-482A-4684-AF23-C5DD23B0350D}" destId="{17331CED-0B0A-49EC-8AE9-1A5F39592633}" srcOrd="0" destOrd="0" presId="urn:microsoft.com/office/officeart/2005/8/layout/radial4"/>
    <dgm:cxn modelId="{FE3968E0-D1EB-4CCF-BD67-29C5F414A7A1}" srcId="{851E1093-A4CA-4E2C-BF77-A56DFA241220}" destId="{11EDC1A3-14B5-4369-8BC0-4E86D3CB22E8}" srcOrd="2" destOrd="0" parTransId="{14FCFC1B-4EB5-484F-A0DD-325C49075503}" sibTransId="{50E5B583-CECB-46AB-A406-9C376A59A55C}"/>
    <dgm:cxn modelId="{F5346DE4-CCAF-4EA5-A973-A90AA55E86B0}" srcId="{851E1093-A4CA-4E2C-BF77-A56DFA241220}" destId="{F47FC7A4-482A-4684-AF23-C5DD23B0350D}" srcOrd="1" destOrd="0" parTransId="{CE2332F3-FD12-4B95-BF93-62CB4D2661AC}" sibTransId="{634D00CF-355A-4837-9168-23F6EA9251FA}"/>
    <dgm:cxn modelId="{BB9AD6E7-201A-4387-90F9-73498EA957DB}" type="presOf" srcId="{14FCFC1B-4EB5-484F-A0DD-325C49075503}" destId="{C0F1569C-E88B-49B1-8021-10553F673948}" srcOrd="0" destOrd="0" presId="urn:microsoft.com/office/officeart/2005/8/layout/radial4"/>
    <dgm:cxn modelId="{24E928FB-0DBF-4616-B769-695AE22B5A4B}" srcId="{851E1093-A4CA-4E2C-BF77-A56DFA241220}" destId="{3DE2B035-8A90-47B3-A108-0EFAB0C36815}" srcOrd="3" destOrd="0" parTransId="{98D6FBBD-15D8-4D11-A541-4463608E64F9}" sibTransId="{1DA557D0-2A95-4770-85BB-43A90343CDAF}"/>
    <dgm:cxn modelId="{31A3B55D-AEE0-407D-8265-38F3E20A7B6A}" type="presParOf" srcId="{24B6F3F5-22BD-4C2E-B240-FDEB2D0EEBF8}" destId="{5D86A11F-C618-45F2-8A81-0665E276F6EB}" srcOrd="0" destOrd="0" presId="urn:microsoft.com/office/officeart/2005/8/layout/radial4"/>
    <dgm:cxn modelId="{7A45F613-EBA7-4623-99E2-03FEFC17ABAE}" type="presParOf" srcId="{24B6F3F5-22BD-4C2E-B240-FDEB2D0EEBF8}" destId="{E52982C6-361A-46C0-8692-530A30EFEA2D}" srcOrd="1" destOrd="0" presId="urn:microsoft.com/office/officeart/2005/8/layout/radial4"/>
    <dgm:cxn modelId="{ECFEB3C0-FC86-4B68-B0B6-4C6FFD25CEF4}" type="presParOf" srcId="{24B6F3F5-22BD-4C2E-B240-FDEB2D0EEBF8}" destId="{F6286670-53B1-47CD-B22A-D4B2A79F0557}" srcOrd="2" destOrd="0" presId="urn:microsoft.com/office/officeart/2005/8/layout/radial4"/>
    <dgm:cxn modelId="{26FBC0A0-C026-4314-9065-38B195E5CBC9}" type="presParOf" srcId="{24B6F3F5-22BD-4C2E-B240-FDEB2D0EEBF8}" destId="{5EB625A3-B35E-49B7-A928-CB9B747F9DAF}" srcOrd="3" destOrd="0" presId="urn:microsoft.com/office/officeart/2005/8/layout/radial4"/>
    <dgm:cxn modelId="{37879D3C-A576-46C7-AD7B-4FB758E62411}" type="presParOf" srcId="{24B6F3F5-22BD-4C2E-B240-FDEB2D0EEBF8}" destId="{17331CED-0B0A-49EC-8AE9-1A5F39592633}" srcOrd="4" destOrd="0" presId="urn:microsoft.com/office/officeart/2005/8/layout/radial4"/>
    <dgm:cxn modelId="{34D95FDE-7874-4674-9516-04779A51AF21}" type="presParOf" srcId="{24B6F3F5-22BD-4C2E-B240-FDEB2D0EEBF8}" destId="{C0F1569C-E88B-49B1-8021-10553F673948}" srcOrd="5" destOrd="0" presId="urn:microsoft.com/office/officeart/2005/8/layout/radial4"/>
    <dgm:cxn modelId="{3CEF1BC4-FD11-4DBD-85C5-A5B7BCD10E61}" type="presParOf" srcId="{24B6F3F5-22BD-4C2E-B240-FDEB2D0EEBF8}" destId="{3D304317-F5AE-458E-B3AD-615D729336F2}" srcOrd="6" destOrd="0" presId="urn:microsoft.com/office/officeart/2005/8/layout/radial4"/>
    <dgm:cxn modelId="{43DCF5B7-A1AC-4153-B073-BF61D486C112}" type="presParOf" srcId="{24B6F3F5-22BD-4C2E-B240-FDEB2D0EEBF8}" destId="{980DD117-C09F-40EA-8483-712B4F3CB5E6}" srcOrd="7" destOrd="0" presId="urn:microsoft.com/office/officeart/2005/8/layout/radial4"/>
    <dgm:cxn modelId="{790C7702-2AB6-4D7E-8370-13A4DDD98428}" type="presParOf" srcId="{24B6F3F5-22BD-4C2E-B240-FDEB2D0EEBF8}" destId="{A4B638A3-4C3B-4020-A010-D4A5E89B34CD}" srcOrd="8" destOrd="0" presId="urn:microsoft.com/office/officeart/2005/8/layout/radial4"/>
    <dgm:cxn modelId="{D6D5FE51-9AFB-4513-8FCF-8F83F21FB44E}" type="presParOf" srcId="{24B6F3F5-22BD-4C2E-B240-FDEB2D0EEBF8}" destId="{A0222776-5531-4F4B-A042-0C5EE50FF9D5}" srcOrd="9" destOrd="0" presId="urn:microsoft.com/office/officeart/2005/8/layout/radial4"/>
    <dgm:cxn modelId="{BB617401-22C3-4924-B9BE-73EA7E8D2D00}" type="presParOf" srcId="{24B6F3F5-22BD-4C2E-B240-FDEB2D0EEBF8}" destId="{5E663D80-6BEA-4D55-B57F-EDD9C0FE8AF6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0E78C2-85B3-460D-82AC-636B1359B16C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851E1093-A4CA-4E2C-BF77-A56DFA241220}">
      <dgm:prSet phldrT="[Texto]"/>
      <dgm:spPr/>
      <dgm:t>
        <a:bodyPr/>
        <a:lstStyle/>
        <a:p>
          <a:r>
            <a:rPr lang="es-BO" noProof="0" dirty="0"/>
            <a:t>Falta de una herramienta eficaz para gestión de salones de belleza</a:t>
          </a:r>
        </a:p>
      </dgm:t>
    </dgm:pt>
    <dgm:pt modelId="{BFF1D1A1-0565-405E-B46C-294CFC39A3C6}" type="parTrans" cxnId="{9B7B9464-7402-4BBB-AD0D-804677CB37A7}">
      <dgm:prSet/>
      <dgm:spPr/>
      <dgm:t>
        <a:bodyPr/>
        <a:lstStyle/>
        <a:p>
          <a:endParaRPr lang="es-MX"/>
        </a:p>
      </dgm:t>
    </dgm:pt>
    <dgm:pt modelId="{32F4DB8D-4AE0-4F8A-AAF9-064ACF5286AE}" type="sibTrans" cxnId="{9B7B9464-7402-4BBB-AD0D-804677CB37A7}">
      <dgm:prSet/>
      <dgm:spPr/>
      <dgm:t>
        <a:bodyPr/>
        <a:lstStyle/>
        <a:p>
          <a:endParaRPr lang="es-MX"/>
        </a:p>
      </dgm:t>
    </dgm:pt>
    <dgm:pt modelId="{21DA4A61-2354-4623-89F6-A3337E4993E0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Dificultad al realizar reservas</a:t>
          </a:r>
          <a:endParaRPr lang="es-MX" dirty="0"/>
        </a:p>
      </dgm:t>
    </dgm:pt>
    <dgm:pt modelId="{E9EB9D9A-18C5-487D-AE5B-43E55E0727A2}" type="parTrans" cxnId="{E460AF44-1800-4E2E-8DC4-7253CF3B2D90}">
      <dgm:prSet/>
      <dgm:spPr/>
      <dgm:t>
        <a:bodyPr/>
        <a:lstStyle/>
        <a:p>
          <a:endParaRPr lang="es-MX"/>
        </a:p>
      </dgm:t>
    </dgm:pt>
    <dgm:pt modelId="{87CF71CD-C62E-44BE-B53E-DC532F3B3DAE}" type="sibTrans" cxnId="{E460AF44-1800-4E2E-8DC4-7253CF3B2D90}">
      <dgm:prSet/>
      <dgm:spPr/>
      <dgm:t>
        <a:bodyPr/>
        <a:lstStyle/>
        <a:p>
          <a:endParaRPr lang="es-MX"/>
        </a:p>
      </dgm:t>
    </dgm:pt>
    <dgm:pt modelId="{F47FC7A4-482A-4684-AF23-C5DD23B0350D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Difícil gestión en general</a:t>
          </a:r>
        </a:p>
        <a:p>
          <a:pPr>
            <a:buNone/>
          </a:pPr>
          <a:r>
            <a:rPr lang="es-BO" b="0" i="0" u="none" strike="noStrike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De los salones de belleza</a:t>
          </a:r>
          <a:endParaRPr lang="es-MX" dirty="0"/>
        </a:p>
      </dgm:t>
    </dgm:pt>
    <dgm:pt modelId="{CE2332F3-FD12-4B95-BF93-62CB4D2661AC}" type="parTrans" cxnId="{F5346DE4-CCAF-4EA5-A973-A90AA55E86B0}">
      <dgm:prSet/>
      <dgm:spPr/>
      <dgm:t>
        <a:bodyPr/>
        <a:lstStyle/>
        <a:p>
          <a:endParaRPr lang="es-MX"/>
        </a:p>
      </dgm:t>
    </dgm:pt>
    <dgm:pt modelId="{634D00CF-355A-4837-9168-23F6EA9251FA}" type="sibTrans" cxnId="{F5346DE4-CCAF-4EA5-A973-A90AA55E86B0}">
      <dgm:prSet/>
      <dgm:spPr/>
      <dgm:t>
        <a:bodyPr/>
        <a:lstStyle/>
        <a:p>
          <a:endParaRPr lang="es-MX"/>
        </a:p>
      </dgm:t>
    </dgm:pt>
    <dgm:pt modelId="{11EDC1A3-14B5-4369-8BC0-4E86D3CB22E8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Falta de una base de datos de</a:t>
          </a:r>
        </a:p>
        <a:p>
          <a:pPr>
            <a:buNone/>
          </a:pPr>
          <a:r>
            <a:rPr lang="es-BO" b="0" i="0" u="none" strike="noStrike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Clientes</a:t>
          </a:r>
          <a:endParaRPr lang="es-BO" b="0" i="0" u="none" strike="noStrike" cap="none" dirty="0">
            <a:ln/>
            <a:latin typeface="Liberation Sans" pitchFamily="18"/>
            <a:ea typeface="Noto Sans CJK SC" pitchFamily="2"/>
            <a:cs typeface="Lohit Devanagari" pitchFamily="2"/>
          </a:endParaRPr>
        </a:p>
      </dgm:t>
    </dgm:pt>
    <dgm:pt modelId="{14FCFC1B-4EB5-484F-A0DD-325C49075503}" type="parTrans" cxnId="{FE3968E0-D1EB-4CCF-BD67-29C5F414A7A1}">
      <dgm:prSet/>
      <dgm:spPr/>
      <dgm:t>
        <a:bodyPr/>
        <a:lstStyle/>
        <a:p>
          <a:endParaRPr lang="es-MX"/>
        </a:p>
      </dgm:t>
    </dgm:pt>
    <dgm:pt modelId="{50E5B583-CECB-46AB-A406-9C376A59A55C}" type="sibTrans" cxnId="{FE3968E0-D1EB-4CCF-BD67-29C5F414A7A1}">
      <dgm:prSet/>
      <dgm:spPr/>
      <dgm:t>
        <a:bodyPr/>
        <a:lstStyle/>
        <a:p>
          <a:endParaRPr lang="es-MX"/>
        </a:p>
      </dgm:t>
    </dgm:pt>
    <dgm:pt modelId="{3DE2B035-8A90-47B3-A108-0EFAB0C36815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Perdida de clientes</a:t>
          </a:r>
        </a:p>
      </dgm:t>
    </dgm:pt>
    <dgm:pt modelId="{98D6FBBD-15D8-4D11-A541-4463608E64F9}" type="parTrans" cxnId="{24E928FB-0DBF-4616-B769-695AE22B5A4B}">
      <dgm:prSet/>
      <dgm:spPr/>
      <dgm:t>
        <a:bodyPr/>
        <a:lstStyle/>
        <a:p>
          <a:endParaRPr lang="es-MX"/>
        </a:p>
      </dgm:t>
    </dgm:pt>
    <dgm:pt modelId="{1DA557D0-2A95-4770-85BB-43A90343CDAF}" type="sibTrans" cxnId="{24E928FB-0DBF-4616-B769-695AE22B5A4B}">
      <dgm:prSet/>
      <dgm:spPr/>
      <dgm:t>
        <a:bodyPr/>
        <a:lstStyle/>
        <a:p>
          <a:endParaRPr lang="es-MX"/>
        </a:p>
      </dgm:t>
    </dgm:pt>
    <dgm:pt modelId="{69F8CEDC-AE37-4F37-A692-69D018276992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Perdida de ingresos</a:t>
          </a:r>
        </a:p>
      </dgm:t>
    </dgm:pt>
    <dgm:pt modelId="{7EA73E82-85ED-4F73-907F-34B35004A2A6}" type="parTrans" cxnId="{D211296E-F1C1-4934-882B-5014C49F250B}">
      <dgm:prSet/>
      <dgm:spPr/>
      <dgm:t>
        <a:bodyPr/>
        <a:lstStyle/>
        <a:p>
          <a:endParaRPr lang="es-MX"/>
        </a:p>
      </dgm:t>
    </dgm:pt>
    <dgm:pt modelId="{8808CB6F-499E-4356-92D7-11F0FAB71ACD}" type="sibTrans" cxnId="{D211296E-F1C1-4934-882B-5014C49F250B}">
      <dgm:prSet/>
      <dgm:spPr/>
      <dgm:t>
        <a:bodyPr/>
        <a:lstStyle/>
        <a:p>
          <a:endParaRPr lang="es-MX"/>
        </a:p>
      </dgm:t>
    </dgm:pt>
    <dgm:pt modelId="{4B3E534A-BE36-4FEF-A61A-ECCCC90CF2AF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Dificultad al realizar reservas</a:t>
          </a:r>
        </a:p>
      </dgm:t>
    </dgm:pt>
    <dgm:pt modelId="{C6889C9E-D7CD-4B30-AB54-4A7312B71BC4}" type="parTrans" cxnId="{B4441846-9E1B-4A35-A45E-93E982EB9DFD}">
      <dgm:prSet/>
      <dgm:spPr/>
      <dgm:t>
        <a:bodyPr/>
        <a:lstStyle/>
        <a:p>
          <a:endParaRPr lang="es-MX"/>
        </a:p>
      </dgm:t>
    </dgm:pt>
    <dgm:pt modelId="{2DF2E449-F623-4B3E-80BC-4F0A0C063740}" type="sibTrans" cxnId="{B4441846-9E1B-4A35-A45E-93E982EB9DFD}">
      <dgm:prSet/>
      <dgm:spPr/>
      <dgm:t>
        <a:bodyPr/>
        <a:lstStyle/>
        <a:p>
          <a:endParaRPr lang="es-MX"/>
        </a:p>
      </dgm:t>
    </dgm:pt>
    <dgm:pt modelId="{872E8B63-125C-47E8-AF9A-F3AB041D486C}">
      <dgm:prSet phldrT="[Texto]"/>
      <dgm:spPr/>
      <dgm:t>
        <a:bodyPr/>
        <a:lstStyle/>
        <a:p>
          <a:pPr>
            <a:buNone/>
          </a:pPr>
          <a:r>
            <a:rPr lang="es-BO" b="0" i="0" u="none" strike="noStrike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Choque de reservas</a:t>
          </a:r>
        </a:p>
      </dgm:t>
    </dgm:pt>
    <dgm:pt modelId="{6CB10F44-F7E2-4FCE-8B4C-09DB6BEBCF3B}" type="parTrans" cxnId="{3A291C1C-C988-47C9-86D8-0D51A1EE97B2}">
      <dgm:prSet/>
      <dgm:spPr/>
      <dgm:t>
        <a:bodyPr/>
        <a:lstStyle/>
        <a:p>
          <a:endParaRPr lang="es-MX"/>
        </a:p>
      </dgm:t>
    </dgm:pt>
    <dgm:pt modelId="{66C79C62-4DE7-4329-AD69-385670CEA6B7}" type="sibTrans" cxnId="{3A291C1C-C988-47C9-86D8-0D51A1EE97B2}">
      <dgm:prSet/>
      <dgm:spPr/>
      <dgm:t>
        <a:bodyPr/>
        <a:lstStyle/>
        <a:p>
          <a:endParaRPr lang="es-MX"/>
        </a:p>
      </dgm:t>
    </dgm:pt>
    <dgm:pt modelId="{24B6F3F5-22BD-4C2E-B240-FDEB2D0EEBF8}" type="pres">
      <dgm:prSet presAssocID="{E90E78C2-85B3-460D-82AC-636B1359B16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D86A11F-C618-45F2-8A81-0665E276F6EB}" type="pres">
      <dgm:prSet presAssocID="{851E1093-A4CA-4E2C-BF77-A56DFA241220}" presName="centerShape" presStyleLbl="node0" presStyleIdx="0" presStyleCnt="1"/>
      <dgm:spPr/>
    </dgm:pt>
    <dgm:pt modelId="{E52982C6-361A-46C0-8692-530A30EFEA2D}" type="pres">
      <dgm:prSet presAssocID="{E9EB9D9A-18C5-487D-AE5B-43E55E0727A2}" presName="parTrans" presStyleLbl="bgSibTrans2D1" presStyleIdx="0" presStyleCnt="7"/>
      <dgm:spPr/>
    </dgm:pt>
    <dgm:pt modelId="{F6286670-53B1-47CD-B22A-D4B2A79F0557}" type="pres">
      <dgm:prSet presAssocID="{21DA4A61-2354-4623-89F6-A3337E4993E0}" presName="node" presStyleLbl="node1" presStyleIdx="0" presStyleCnt="7">
        <dgm:presLayoutVars>
          <dgm:bulletEnabled val="1"/>
        </dgm:presLayoutVars>
      </dgm:prSet>
      <dgm:spPr/>
    </dgm:pt>
    <dgm:pt modelId="{5EB625A3-B35E-49B7-A928-CB9B747F9DAF}" type="pres">
      <dgm:prSet presAssocID="{CE2332F3-FD12-4B95-BF93-62CB4D2661AC}" presName="parTrans" presStyleLbl="bgSibTrans2D1" presStyleIdx="1" presStyleCnt="7"/>
      <dgm:spPr/>
    </dgm:pt>
    <dgm:pt modelId="{17331CED-0B0A-49EC-8AE9-1A5F39592633}" type="pres">
      <dgm:prSet presAssocID="{F47FC7A4-482A-4684-AF23-C5DD23B0350D}" presName="node" presStyleLbl="node1" presStyleIdx="1" presStyleCnt="7">
        <dgm:presLayoutVars>
          <dgm:bulletEnabled val="1"/>
        </dgm:presLayoutVars>
      </dgm:prSet>
      <dgm:spPr/>
    </dgm:pt>
    <dgm:pt modelId="{C0F1569C-E88B-49B1-8021-10553F673948}" type="pres">
      <dgm:prSet presAssocID="{14FCFC1B-4EB5-484F-A0DD-325C49075503}" presName="parTrans" presStyleLbl="bgSibTrans2D1" presStyleIdx="2" presStyleCnt="7"/>
      <dgm:spPr/>
    </dgm:pt>
    <dgm:pt modelId="{3D304317-F5AE-458E-B3AD-615D729336F2}" type="pres">
      <dgm:prSet presAssocID="{11EDC1A3-14B5-4369-8BC0-4E86D3CB22E8}" presName="node" presStyleLbl="node1" presStyleIdx="2" presStyleCnt="7">
        <dgm:presLayoutVars>
          <dgm:bulletEnabled val="1"/>
        </dgm:presLayoutVars>
      </dgm:prSet>
      <dgm:spPr/>
    </dgm:pt>
    <dgm:pt modelId="{830EE8CD-2087-44E3-83E0-6D7C1F9F9B44}" type="pres">
      <dgm:prSet presAssocID="{6CB10F44-F7E2-4FCE-8B4C-09DB6BEBCF3B}" presName="parTrans" presStyleLbl="bgSibTrans2D1" presStyleIdx="3" presStyleCnt="7"/>
      <dgm:spPr/>
    </dgm:pt>
    <dgm:pt modelId="{2B089DFD-AEC9-40C7-BB00-5BA032215C26}" type="pres">
      <dgm:prSet presAssocID="{872E8B63-125C-47E8-AF9A-F3AB041D486C}" presName="node" presStyleLbl="node1" presStyleIdx="3" presStyleCnt="7">
        <dgm:presLayoutVars>
          <dgm:bulletEnabled val="1"/>
        </dgm:presLayoutVars>
      </dgm:prSet>
      <dgm:spPr/>
    </dgm:pt>
    <dgm:pt modelId="{6744D488-FF1D-4448-AFEF-5810558422FB}" type="pres">
      <dgm:prSet presAssocID="{C6889C9E-D7CD-4B30-AB54-4A7312B71BC4}" presName="parTrans" presStyleLbl="bgSibTrans2D1" presStyleIdx="4" presStyleCnt="7"/>
      <dgm:spPr/>
    </dgm:pt>
    <dgm:pt modelId="{76EECA88-5869-453C-AC5C-4FD24F1C2FED}" type="pres">
      <dgm:prSet presAssocID="{4B3E534A-BE36-4FEF-A61A-ECCCC90CF2AF}" presName="node" presStyleLbl="node1" presStyleIdx="4" presStyleCnt="7">
        <dgm:presLayoutVars>
          <dgm:bulletEnabled val="1"/>
        </dgm:presLayoutVars>
      </dgm:prSet>
      <dgm:spPr/>
    </dgm:pt>
    <dgm:pt modelId="{980DD117-C09F-40EA-8483-712B4F3CB5E6}" type="pres">
      <dgm:prSet presAssocID="{98D6FBBD-15D8-4D11-A541-4463608E64F9}" presName="parTrans" presStyleLbl="bgSibTrans2D1" presStyleIdx="5" presStyleCnt="7"/>
      <dgm:spPr/>
    </dgm:pt>
    <dgm:pt modelId="{A4B638A3-4C3B-4020-A010-D4A5E89B34CD}" type="pres">
      <dgm:prSet presAssocID="{3DE2B035-8A90-47B3-A108-0EFAB0C36815}" presName="node" presStyleLbl="node1" presStyleIdx="5" presStyleCnt="7">
        <dgm:presLayoutVars>
          <dgm:bulletEnabled val="1"/>
        </dgm:presLayoutVars>
      </dgm:prSet>
      <dgm:spPr/>
    </dgm:pt>
    <dgm:pt modelId="{A0222776-5531-4F4B-A042-0C5EE50FF9D5}" type="pres">
      <dgm:prSet presAssocID="{7EA73E82-85ED-4F73-907F-34B35004A2A6}" presName="parTrans" presStyleLbl="bgSibTrans2D1" presStyleIdx="6" presStyleCnt="7"/>
      <dgm:spPr/>
    </dgm:pt>
    <dgm:pt modelId="{5E663D80-6BEA-4D55-B57F-EDD9C0FE8AF6}" type="pres">
      <dgm:prSet presAssocID="{69F8CEDC-AE37-4F37-A692-69D018276992}" presName="node" presStyleLbl="node1" presStyleIdx="6" presStyleCnt="7">
        <dgm:presLayoutVars>
          <dgm:bulletEnabled val="1"/>
        </dgm:presLayoutVars>
      </dgm:prSet>
      <dgm:spPr/>
    </dgm:pt>
  </dgm:ptLst>
  <dgm:cxnLst>
    <dgm:cxn modelId="{3B98F90C-ECBD-4DB2-BB47-9D2C0B085F78}" type="presOf" srcId="{69F8CEDC-AE37-4F37-A692-69D018276992}" destId="{5E663D80-6BEA-4D55-B57F-EDD9C0FE8AF6}" srcOrd="0" destOrd="0" presId="urn:microsoft.com/office/officeart/2005/8/layout/radial4"/>
    <dgm:cxn modelId="{3A1DA60D-651E-4B5C-B416-3EA66CF3AE36}" type="presOf" srcId="{6CB10F44-F7E2-4FCE-8B4C-09DB6BEBCF3B}" destId="{830EE8CD-2087-44E3-83E0-6D7C1F9F9B44}" srcOrd="0" destOrd="0" presId="urn:microsoft.com/office/officeart/2005/8/layout/radial4"/>
    <dgm:cxn modelId="{F9CBCB17-A25F-4917-8E88-D69FAEE3AF87}" type="presOf" srcId="{851E1093-A4CA-4E2C-BF77-A56DFA241220}" destId="{5D86A11F-C618-45F2-8A81-0665E276F6EB}" srcOrd="0" destOrd="0" presId="urn:microsoft.com/office/officeart/2005/8/layout/radial4"/>
    <dgm:cxn modelId="{A8311F1B-27BF-45CF-9CA8-BB8B5AA9C052}" type="presOf" srcId="{4B3E534A-BE36-4FEF-A61A-ECCCC90CF2AF}" destId="{76EECA88-5869-453C-AC5C-4FD24F1C2FED}" srcOrd="0" destOrd="0" presId="urn:microsoft.com/office/officeart/2005/8/layout/radial4"/>
    <dgm:cxn modelId="{3A291C1C-C988-47C9-86D8-0D51A1EE97B2}" srcId="{851E1093-A4CA-4E2C-BF77-A56DFA241220}" destId="{872E8B63-125C-47E8-AF9A-F3AB041D486C}" srcOrd="3" destOrd="0" parTransId="{6CB10F44-F7E2-4FCE-8B4C-09DB6BEBCF3B}" sibTransId="{66C79C62-4DE7-4329-AD69-385670CEA6B7}"/>
    <dgm:cxn modelId="{701E3932-5BBC-41E4-B66B-F63375D784D5}" type="presOf" srcId="{E90E78C2-85B3-460D-82AC-636B1359B16C}" destId="{24B6F3F5-22BD-4C2E-B240-FDEB2D0EEBF8}" srcOrd="0" destOrd="0" presId="urn:microsoft.com/office/officeart/2005/8/layout/radial4"/>
    <dgm:cxn modelId="{37A4B436-E16C-45BB-AAF9-4C3E4629D426}" type="presOf" srcId="{7EA73E82-85ED-4F73-907F-34B35004A2A6}" destId="{A0222776-5531-4F4B-A042-0C5EE50FF9D5}" srcOrd="0" destOrd="0" presId="urn:microsoft.com/office/officeart/2005/8/layout/radial4"/>
    <dgm:cxn modelId="{49125641-A396-49C1-AEC9-0025BC610465}" type="presOf" srcId="{872E8B63-125C-47E8-AF9A-F3AB041D486C}" destId="{2B089DFD-AEC9-40C7-BB00-5BA032215C26}" srcOrd="0" destOrd="0" presId="urn:microsoft.com/office/officeart/2005/8/layout/radial4"/>
    <dgm:cxn modelId="{33230264-DD54-444A-A0B7-8BBF31A76F6A}" type="presOf" srcId="{11EDC1A3-14B5-4369-8BC0-4E86D3CB22E8}" destId="{3D304317-F5AE-458E-B3AD-615D729336F2}" srcOrd="0" destOrd="0" presId="urn:microsoft.com/office/officeart/2005/8/layout/radial4"/>
    <dgm:cxn modelId="{9B7B9464-7402-4BBB-AD0D-804677CB37A7}" srcId="{E90E78C2-85B3-460D-82AC-636B1359B16C}" destId="{851E1093-A4CA-4E2C-BF77-A56DFA241220}" srcOrd="0" destOrd="0" parTransId="{BFF1D1A1-0565-405E-B46C-294CFC39A3C6}" sibTransId="{32F4DB8D-4AE0-4F8A-AAF9-064ACF5286AE}"/>
    <dgm:cxn modelId="{E460AF44-1800-4E2E-8DC4-7253CF3B2D90}" srcId="{851E1093-A4CA-4E2C-BF77-A56DFA241220}" destId="{21DA4A61-2354-4623-89F6-A3337E4993E0}" srcOrd="0" destOrd="0" parTransId="{E9EB9D9A-18C5-487D-AE5B-43E55E0727A2}" sibTransId="{87CF71CD-C62E-44BE-B53E-DC532F3B3DAE}"/>
    <dgm:cxn modelId="{B4441846-9E1B-4A35-A45E-93E982EB9DFD}" srcId="{851E1093-A4CA-4E2C-BF77-A56DFA241220}" destId="{4B3E534A-BE36-4FEF-A61A-ECCCC90CF2AF}" srcOrd="4" destOrd="0" parTransId="{C6889C9E-D7CD-4B30-AB54-4A7312B71BC4}" sibTransId="{2DF2E449-F623-4B3E-80BC-4F0A0C063740}"/>
    <dgm:cxn modelId="{C1A24D67-1AAF-44B9-A653-CA95654C13BD}" type="presOf" srcId="{98D6FBBD-15D8-4D11-A541-4463608E64F9}" destId="{980DD117-C09F-40EA-8483-712B4F3CB5E6}" srcOrd="0" destOrd="0" presId="urn:microsoft.com/office/officeart/2005/8/layout/radial4"/>
    <dgm:cxn modelId="{86F5476B-0AF4-4089-A061-F2805D4BF0FB}" type="presOf" srcId="{E9EB9D9A-18C5-487D-AE5B-43E55E0727A2}" destId="{E52982C6-361A-46C0-8692-530A30EFEA2D}" srcOrd="0" destOrd="0" presId="urn:microsoft.com/office/officeart/2005/8/layout/radial4"/>
    <dgm:cxn modelId="{D211296E-F1C1-4934-882B-5014C49F250B}" srcId="{851E1093-A4CA-4E2C-BF77-A56DFA241220}" destId="{69F8CEDC-AE37-4F37-A692-69D018276992}" srcOrd="6" destOrd="0" parTransId="{7EA73E82-85ED-4F73-907F-34B35004A2A6}" sibTransId="{8808CB6F-499E-4356-92D7-11F0FAB71ACD}"/>
    <dgm:cxn modelId="{1A73EB8C-1811-4A7F-80FC-8D9AF31F36CA}" type="presOf" srcId="{CE2332F3-FD12-4B95-BF93-62CB4D2661AC}" destId="{5EB625A3-B35E-49B7-A928-CB9B747F9DAF}" srcOrd="0" destOrd="0" presId="urn:microsoft.com/office/officeart/2005/8/layout/radial4"/>
    <dgm:cxn modelId="{F0BE3BA1-70AE-4822-A149-203E04B6FC1E}" type="presOf" srcId="{C6889C9E-D7CD-4B30-AB54-4A7312B71BC4}" destId="{6744D488-FF1D-4448-AFEF-5810558422FB}" srcOrd="0" destOrd="0" presId="urn:microsoft.com/office/officeart/2005/8/layout/radial4"/>
    <dgm:cxn modelId="{7ABDECA1-E4EA-48BC-96B1-D457A8E72AF2}" type="presOf" srcId="{3DE2B035-8A90-47B3-A108-0EFAB0C36815}" destId="{A4B638A3-4C3B-4020-A010-D4A5E89B34CD}" srcOrd="0" destOrd="0" presId="urn:microsoft.com/office/officeart/2005/8/layout/radial4"/>
    <dgm:cxn modelId="{88E3F1C2-476E-4D49-93B9-FBBECD4A7EFC}" type="presOf" srcId="{21DA4A61-2354-4623-89F6-A3337E4993E0}" destId="{F6286670-53B1-47CD-B22A-D4B2A79F0557}" srcOrd="0" destOrd="0" presId="urn:microsoft.com/office/officeart/2005/8/layout/radial4"/>
    <dgm:cxn modelId="{CD8DE8CA-98E8-49F3-ACE5-3B08DA48F7FA}" type="presOf" srcId="{F47FC7A4-482A-4684-AF23-C5DD23B0350D}" destId="{17331CED-0B0A-49EC-8AE9-1A5F39592633}" srcOrd="0" destOrd="0" presId="urn:microsoft.com/office/officeart/2005/8/layout/radial4"/>
    <dgm:cxn modelId="{FE3968E0-D1EB-4CCF-BD67-29C5F414A7A1}" srcId="{851E1093-A4CA-4E2C-BF77-A56DFA241220}" destId="{11EDC1A3-14B5-4369-8BC0-4E86D3CB22E8}" srcOrd="2" destOrd="0" parTransId="{14FCFC1B-4EB5-484F-A0DD-325C49075503}" sibTransId="{50E5B583-CECB-46AB-A406-9C376A59A55C}"/>
    <dgm:cxn modelId="{F5346DE4-CCAF-4EA5-A973-A90AA55E86B0}" srcId="{851E1093-A4CA-4E2C-BF77-A56DFA241220}" destId="{F47FC7A4-482A-4684-AF23-C5DD23B0350D}" srcOrd="1" destOrd="0" parTransId="{CE2332F3-FD12-4B95-BF93-62CB4D2661AC}" sibTransId="{634D00CF-355A-4837-9168-23F6EA9251FA}"/>
    <dgm:cxn modelId="{BB9AD6E7-201A-4387-90F9-73498EA957DB}" type="presOf" srcId="{14FCFC1B-4EB5-484F-A0DD-325C49075503}" destId="{C0F1569C-E88B-49B1-8021-10553F673948}" srcOrd="0" destOrd="0" presId="urn:microsoft.com/office/officeart/2005/8/layout/radial4"/>
    <dgm:cxn modelId="{24E928FB-0DBF-4616-B769-695AE22B5A4B}" srcId="{851E1093-A4CA-4E2C-BF77-A56DFA241220}" destId="{3DE2B035-8A90-47B3-A108-0EFAB0C36815}" srcOrd="5" destOrd="0" parTransId="{98D6FBBD-15D8-4D11-A541-4463608E64F9}" sibTransId="{1DA557D0-2A95-4770-85BB-43A90343CDAF}"/>
    <dgm:cxn modelId="{31A3B55D-AEE0-407D-8265-38F3E20A7B6A}" type="presParOf" srcId="{24B6F3F5-22BD-4C2E-B240-FDEB2D0EEBF8}" destId="{5D86A11F-C618-45F2-8A81-0665E276F6EB}" srcOrd="0" destOrd="0" presId="urn:microsoft.com/office/officeart/2005/8/layout/radial4"/>
    <dgm:cxn modelId="{7A45F613-EBA7-4623-99E2-03FEFC17ABAE}" type="presParOf" srcId="{24B6F3F5-22BD-4C2E-B240-FDEB2D0EEBF8}" destId="{E52982C6-361A-46C0-8692-530A30EFEA2D}" srcOrd="1" destOrd="0" presId="urn:microsoft.com/office/officeart/2005/8/layout/radial4"/>
    <dgm:cxn modelId="{ECFEB3C0-FC86-4B68-B0B6-4C6FFD25CEF4}" type="presParOf" srcId="{24B6F3F5-22BD-4C2E-B240-FDEB2D0EEBF8}" destId="{F6286670-53B1-47CD-B22A-D4B2A79F0557}" srcOrd="2" destOrd="0" presId="urn:microsoft.com/office/officeart/2005/8/layout/radial4"/>
    <dgm:cxn modelId="{26FBC0A0-C026-4314-9065-38B195E5CBC9}" type="presParOf" srcId="{24B6F3F5-22BD-4C2E-B240-FDEB2D0EEBF8}" destId="{5EB625A3-B35E-49B7-A928-CB9B747F9DAF}" srcOrd="3" destOrd="0" presId="urn:microsoft.com/office/officeart/2005/8/layout/radial4"/>
    <dgm:cxn modelId="{37879D3C-A576-46C7-AD7B-4FB758E62411}" type="presParOf" srcId="{24B6F3F5-22BD-4C2E-B240-FDEB2D0EEBF8}" destId="{17331CED-0B0A-49EC-8AE9-1A5F39592633}" srcOrd="4" destOrd="0" presId="urn:microsoft.com/office/officeart/2005/8/layout/radial4"/>
    <dgm:cxn modelId="{34D95FDE-7874-4674-9516-04779A51AF21}" type="presParOf" srcId="{24B6F3F5-22BD-4C2E-B240-FDEB2D0EEBF8}" destId="{C0F1569C-E88B-49B1-8021-10553F673948}" srcOrd="5" destOrd="0" presId="urn:microsoft.com/office/officeart/2005/8/layout/radial4"/>
    <dgm:cxn modelId="{3CEF1BC4-FD11-4DBD-85C5-A5B7BCD10E61}" type="presParOf" srcId="{24B6F3F5-22BD-4C2E-B240-FDEB2D0EEBF8}" destId="{3D304317-F5AE-458E-B3AD-615D729336F2}" srcOrd="6" destOrd="0" presId="urn:microsoft.com/office/officeart/2005/8/layout/radial4"/>
    <dgm:cxn modelId="{8408161A-B905-471F-95A9-EF9DE5707360}" type="presParOf" srcId="{24B6F3F5-22BD-4C2E-B240-FDEB2D0EEBF8}" destId="{830EE8CD-2087-44E3-83E0-6D7C1F9F9B44}" srcOrd="7" destOrd="0" presId="urn:microsoft.com/office/officeart/2005/8/layout/radial4"/>
    <dgm:cxn modelId="{0FB828E6-5E3A-44A4-875F-E29B7E832AFB}" type="presParOf" srcId="{24B6F3F5-22BD-4C2E-B240-FDEB2D0EEBF8}" destId="{2B089DFD-AEC9-40C7-BB00-5BA032215C26}" srcOrd="8" destOrd="0" presId="urn:microsoft.com/office/officeart/2005/8/layout/radial4"/>
    <dgm:cxn modelId="{2BFCB308-46F8-4383-B58C-AE017DC0C980}" type="presParOf" srcId="{24B6F3F5-22BD-4C2E-B240-FDEB2D0EEBF8}" destId="{6744D488-FF1D-4448-AFEF-5810558422FB}" srcOrd="9" destOrd="0" presId="urn:microsoft.com/office/officeart/2005/8/layout/radial4"/>
    <dgm:cxn modelId="{EAC2CC68-AF93-4B37-93C3-0D82EC5C4DE0}" type="presParOf" srcId="{24B6F3F5-22BD-4C2E-B240-FDEB2D0EEBF8}" destId="{76EECA88-5869-453C-AC5C-4FD24F1C2FED}" srcOrd="10" destOrd="0" presId="urn:microsoft.com/office/officeart/2005/8/layout/radial4"/>
    <dgm:cxn modelId="{43DCF5B7-A1AC-4153-B073-BF61D486C112}" type="presParOf" srcId="{24B6F3F5-22BD-4C2E-B240-FDEB2D0EEBF8}" destId="{980DD117-C09F-40EA-8483-712B4F3CB5E6}" srcOrd="11" destOrd="0" presId="urn:microsoft.com/office/officeart/2005/8/layout/radial4"/>
    <dgm:cxn modelId="{790C7702-2AB6-4D7E-8370-13A4DDD98428}" type="presParOf" srcId="{24B6F3F5-22BD-4C2E-B240-FDEB2D0EEBF8}" destId="{A4B638A3-4C3B-4020-A010-D4A5E89B34CD}" srcOrd="12" destOrd="0" presId="urn:microsoft.com/office/officeart/2005/8/layout/radial4"/>
    <dgm:cxn modelId="{D6D5FE51-9AFB-4513-8FCF-8F83F21FB44E}" type="presParOf" srcId="{24B6F3F5-22BD-4C2E-B240-FDEB2D0EEBF8}" destId="{A0222776-5531-4F4B-A042-0C5EE50FF9D5}" srcOrd="13" destOrd="0" presId="urn:microsoft.com/office/officeart/2005/8/layout/radial4"/>
    <dgm:cxn modelId="{BB617401-22C3-4924-B9BE-73EA7E8D2D00}" type="presParOf" srcId="{24B6F3F5-22BD-4C2E-B240-FDEB2D0EEBF8}" destId="{5E663D80-6BEA-4D55-B57F-EDD9C0FE8AF6}" srcOrd="1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1DC233-3E43-444A-90D9-E7B6A44C040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3C8609A6-34D2-47C0-BF46-81A764747EE0}">
      <dgm:prSet phldrT="[Texto]"/>
      <dgm:spPr/>
      <dgm:t>
        <a:bodyPr/>
        <a:lstStyle/>
        <a:p>
          <a:r>
            <a:rPr lang="en-US" dirty="0"/>
            <a:t>CEO</a:t>
          </a:r>
          <a:endParaRPr lang="es-MX" dirty="0"/>
        </a:p>
      </dgm:t>
    </dgm:pt>
    <dgm:pt modelId="{E811EAB7-409E-49C0-926C-42911D86D636}" type="parTrans" cxnId="{0019C725-D75A-4A74-BADA-54FA9854080A}">
      <dgm:prSet/>
      <dgm:spPr/>
      <dgm:t>
        <a:bodyPr/>
        <a:lstStyle/>
        <a:p>
          <a:endParaRPr lang="es-MX"/>
        </a:p>
      </dgm:t>
    </dgm:pt>
    <dgm:pt modelId="{068B3DC7-04DC-40B2-9045-2F0CBEB45E11}" type="sibTrans" cxnId="{0019C725-D75A-4A74-BADA-54FA9854080A}">
      <dgm:prSet/>
      <dgm:spPr/>
      <dgm:t>
        <a:bodyPr/>
        <a:lstStyle/>
        <a:p>
          <a:endParaRPr lang="es-MX"/>
        </a:p>
      </dgm:t>
    </dgm:pt>
    <dgm:pt modelId="{6411950B-5D15-413E-84CB-D2DD826851F4}" type="asst">
      <dgm:prSet phldrT="[Texto]"/>
      <dgm:spPr/>
      <dgm:t>
        <a:bodyPr/>
        <a:lstStyle/>
        <a:p>
          <a:r>
            <a:rPr lang="es-BO" noProof="0" dirty="0"/>
            <a:t>Asesor de marketing</a:t>
          </a:r>
        </a:p>
      </dgm:t>
    </dgm:pt>
    <dgm:pt modelId="{76459AB3-DB59-4948-8D65-A984A08EB214}" type="parTrans" cxnId="{8684E7C1-B1FF-43E5-A60E-F71501A00EC0}">
      <dgm:prSet/>
      <dgm:spPr/>
      <dgm:t>
        <a:bodyPr/>
        <a:lstStyle/>
        <a:p>
          <a:endParaRPr lang="es-MX"/>
        </a:p>
      </dgm:t>
    </dgm:pt>
    <dgm:pt modelId="{9F77E1CE-DBA1-4AF3-A54B-5DE6DAE8E8AC}" type="sibTrans" cxnId="{8684E7C1-B1FF-43E5-A60E-F71501A00EC0}">
      <dgm:prSet/>
      <dgm:spPr/>
      <dgm:t>
        <a:bodyPr/>
        <a:lstStyle/>
        <a:p>
          <a:endParaRPr lang="es-MX"/>
        </a:p>
      </dgm:t>
    </dgm:pt>
    <dgm:pt modelId="{7E060ED5-4D0B-4107-91AC-A88D27FAEE4F}">
      <dgm:prSet phldrT="[Texto]"/>
      <dgm:spPr/>
      <dgm:t>
        <a:bodyPr/>
        <a:lstStyle/>
        <a:p>
          <a:r>
            <a:rPr lang="es-BO" noProof="0" dirty="0"/>
            <a:t>Supervisor de sucursal</a:t>
          </a:r>
        </a:p>
      </dgm:t>
    </dgm:pt>
    <dgm:pt modelId="{29504DDA-6966-477D-BA32-F87BF7BB3AF4}" type="parTrans" cxnId="{B4CD4E5A-6E9D-43D2-A514-C83632D212CC}">
      <dgm:prSet/>
      <dgm:spPr/>
      <dgm:t>
        <a:bodyPr/>
        <a:lstStyle/>
        <a:p>
          <a:endParaRPr lang="es-MX"/>
        </a:p>
      </dgm:t>
    </dgm:pt>
    <dgm:pt modelId="{593DCAEA-B660-4A9D-83D9-30008E1802E9}" type="sibTrans" cxnId="{B4CD4E5A-6E9D-43D2-A514-C83632D212CC}">
      <dgm:prSet/>
      <dgm:spPr/>
      <dgm:t>
        <a:bodyPr/>
        <a:lstStyle/>
        <a:p>
          <a:endParaRPr lang="es-MX"/>
        </a:p>
      </dgm:t>
    </dgm:pt>
    <dgm:pt modelId="{CC3D8D04-110B-4ED5-97DB-8404D0426745}">
      <dgm:prSet phldrT="[Texto]"/>
      <dgm:spPr/>
      <dgm:t>
        <a:bodyPr/>
        <a:lstStyle/>
        <a:p>
          <a:r>
            <a:rPr lang="es-BO" noProof="0" dirty="0"/>
            <a:t>Supervisor de sucursal</a:t>
          </a:r>
        </a:p>
      </dgm:t>
    </dgm:pt>
    <dgm:pt modelId="{89E32B94-AFB6-4E1F-906A-39BD2AF12E04}" type="parTrans" cxnId="{F2AB62A2-D89E-43BC-99E7-4E34C490B259}">
      <dgm:prSet/>
      <dgm:spPr/>
      <dgm:t>
        <a:bodyPr/>
        <a:lstStyle/>
        <a:p>
          <a:endParaRPr lang="es-MX"/>
        </a:p>
      </dgm:t>
    </dgm:pt>
    <dgm:pt modelId="{6B6FFB71-BADB-4901-8287-4BE8412A609D}" type="sibTrans" cxnId="{F2AB62A2-D89E-43BC-99E7-4E34C490B259}">
      <dgm:prSet/>
      <dgm:spPr/>
      <dgm:t>
        <a:bodyPr/>
        <a:lstStyle/>
        <a:p>
          <a:endParaRPr lang="es-MX"/>
        </a:p>
      </dgm:t>
    </dgm:pt>
    <dgm:pt modelId="{5FC17FF3-AFC1-432D-867C-1FCA28DA9FB3}">
      <dgm:prSet phldrT="[Texto]"/>
      <dgm:spPr/>
      <dgm:t>
        <a:bodyPr/>
        <a:lstStyle/>
        <a:p>
          <a:r>
            <a:rPr lang="es-BO" noProof="0" dirty="0"/>
            <a:t>Estilistas Barberos</a:t>
          </a:r>
        </a:p>
      </dgm:t>
    </dgm:pt>
    <dgm:pt modelId="{AFF41B75-2C77-4E02-8186-517F2560DDD6}" type="parTrans" cxnId="{129D9280-7982-4C21-8DCF-F427B7ED44D5}">
      <dgm:prSet/>
      <dgm:spPr/>
      <dgm:t>
        <a:bodyPr/>
        <a:lstStyle/>
        <a:p>
          <a:endParaRPr lang="es-MX"/>
        </a:p>
      </dgm:t>
    </dgm:pt>
    <dgm:pt modelId="{0DD48F06-214C-4789-8069-7082B5AE49DC}" type="sibTrans" cxnId="{129D9280-7982-4C21-8DCF-F427B7ED44D5}">
      <dgm:prSet/>
      <dgm:spPr/>
      <dgm:t>
        <a:bodyPr/>
        <a:lstStyle/>
        <a:p>
          <a:endParaRPr lang="es-MX"/>
        </a:p>
      </dgm:t>
    </dgm:pt>
    <dgm:pt modelId="{41C4AF31-5D8D-4ACB-9397-9A47A38A16DA}">
      <dgm:prSet phldrT="[Texto]"/>
      <dgm:spPr/>
      <dgm:t>
        <a:bodyPr/>
        <a:lstStyle/>
        <a:p>
          <a:r>
            <a:rPr lang="es-BO" noProof="0" dirty="0"/>
            <a:t>Secretaria</a:t>
          </a:r>
        </a:p>
      </dgm:t>
    </dgm:pt>
    <dgm:pt modelId="{02471A32-5270-40EC-B225-3C7C4788ED15}" type="parTrans" cxnId="{9771AF09-053D-4B31-A699-C8257B3780C3}">
      <dgm:prSet/>
      <dgm:spPr/>
      <dgm:t>
        <a:bodyPr/>
        <a:lstStyle/>
        <a:p>
          <a:endParaRPr lang="es-MX"/>
        </a:p>
      </dgm:t>
    </dgm:pt>
    <dgm:pt modelId="{DB1C21DB-E531-4966-8989-F91EF8FF267A}" type="sibTrans" cxnId="{9771AF09-053D-4B31-A699-C8257B3780C3}">
      <dgm:prSet/>
      <dgm:spPr/>
      <dgm:t>
        <a:bodyPr/>
        <a:lstStyle/>
        <a:p>
          <a:endParaRPr lang="es-MX"/>
        </a:p>
      </dgm:t>
    </dgm:pt>
    <dgm:pt modelId="{4FE6C7A5-3230-4B91-B6AF-549FF884F285}">
      <dgm:prSet phldrT="[Texto]"/>
      <dgm:spPr/>
      <dgm:t>
        <a:bodyPr/>
        <a:lstStyle/>
        <a:p>
          <a:r>
            <a:rPr lang="es-BO" noProof="0" dirty="0"/>
            <a:t>Estilistas o barberos</a:t>
          </a:r>
        </a:p>
      </dgm:t>
    </dgm:pt>
    <dgm:pt modelId="{61077532-1CD3-43D2-ABBE-02C48BDC66EC}" type="parTrans" cxnId="{34B06977-EC21-4666-88FF-29981071DDA9}">
      <dgm:prSet/>
      <dgm:spPr/>
      <dgm:t>
        <a:bodyPr/>
        <a:lstStyle/>
        <a:p>
          <a:endParaRPr lang="es-MX"/>
        </a:p>
      </dgm:t>
    </dgm:pt>
    <dgm:pt modelId="{E39B0131-70B2-4C6C-9AA9-43D5A73C2155}" type="sibTrans" cxnId="{34B06977-EC21-4666-88FF-29981071DDA9}">
      <dgm:prSet/>
      <dgm:spPr/>
      <dgm:t>
        <a:bodyPr/>
        <a:lstStyle/>
        <a:p>
          <a:endParaRPr lang="es-MX"/>
        </a:p>
      </dgm:t>
    </dgm:pt>
    <dgm:pt modelId="{63E9AA45-BB0D-4CC2-97CF-E1AD7B69AE84}">
      <dgm:prSet phldrT="[Texto]"/>
      <dgm:spPr/>
      <dgm:t>
        <a:bodyPr/>
        <a:lstStyle/>
        <a:p>
          <a:r>
            <a:rPr lang="es-BO" noProof="0" dirty="0"/>
            <a:t>Secretaria</a:t>
          </a:r>
        </a:p>
      </dgm:t>
    </dgm:pt>
    <dgm:pt modelId="{9B9D4264-0268-41C8-90F2-E4D1EC247537}" type="parTrans" cxnId="{33B7AF7B-2A92-4169-9CC2-D06BAE0B5EA0}">
      <dgm:prSet/>
      <dgm:spPr/>
      <dgm:t>
        <a:bodyPr/>
        <a:lstStyle/>
        <a:p>
          <a:endParaRPr lang="es-MX"/>
        </a:p>
      </dgm:t>
    </dgm:pt>
    <dgm:pt modelId="{AFD48E4E-24CF-461E-995A-094E2E1EED38}" type="sibTrans" cxnId="{33B7AF7B-2A92-4169-9CC2-D06BAE0B5EA0}">
      <dgm:prSet/>
      <dgm:spPr/>
      <dgm:t>
        <a:bodyPr/>
        <a:lstStyle/>
        <a:p>
          <a:endParaRPr lang="es-MX"/>
        </a:p>
      </dgm:t>
    </dgm:pt>
    <dgm:pt modelId="{5E74730C-A5BF-41B2-AEFB-7BFBD02603EA}" type="pres">
      <dgm:prSet presAssocID="{D61DC233-3E43-444A-90D9-E7B6A44C040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AA19E5-1F66-4D05-AC82-9D2F31AFD919}" type="pres">
      <dgm:prSet presAssocID="{3C8609A6-34D2-47C0-BF46-81A764747EE0}" presName="hierRoot1" presStyleCnt="0"/>
      <dgm:spPr/>
    </dgm:pt>
    <dgm:pt modelId="{383EE8AF-A396-48F9-8D6B-547F615984DB}" type="pres">
      <dgm:prSet presAssocID="{3C8609A6-34D2-47C0-BF46-81A764747EE0}" presName="composite" presStyleCnt="0"/>
      <dgm:spPr/>
    </dgm:pt>
    <dgm:pt modelId="{B54317BE-AB58-4E33-AE9A-9832C377DD64}" type="pres">
      <dgm:prSet presAssocID="{3C8609A6-34D2-47C0-BF46-81A764747EE0}" presName="background" presStyleLbl="node0" presStyleIdx="0" presStyleCnt="1"/>
      <dgm:spPr/>
    </dgm:pt>
    <dgm:pt modelId="{92282961-6894-4C42-9A38-286D33D81789}" type="pres">
      <dgm:prSet presAssocID="{3C8609A6-34D2-47C0-BF46-81A764747EE0}" presName="text" presStyleLbl="fgAcc0" presStyleIdx="0" presStyleCnt="1">
        <dgm:presLayoutVars>
          <dgm:chPref val="3"/>
        </dgm:presLayoutVars>
      </dgm:prSet>
      <dgm:spPr/>
    </dgm:pt>
    <dgm:pt modelId="{1FEB3CEA-B4D1-41AA-8026-64A24EC29E0F}" type="pres">
      <dgm:prSet presAssocID="{3C8609A6-34D2-47C0-BF46-81A764747EE0}" presName="hierChild2" presStyleCnt="0"/>
      <dgm:spPr/>
    </dgm:pt>
    <dgm:pt modelId="{71A50D04-37AB-43F5-89CB-4E7269398E87}" type="pres">
      <dgm:prSet presAssocID="{76459AB3-DB59-4948-8D65-A984A08EB214}" presName="Name10" presStyleLbl="parChTrans1D2" presStyleIdx="0" presStyleCnt="3"/>
      <dgm:spPr/>
    </dgm:pt>
    <dgm:pt modelId="{150A20D1-CC3A-4AC2-BADE-10E6FC9F3945}" type="pres">
      <dgm:prSet presAssocID="{6411950B-5D15-413E-84CB-D2DD826851F4}" presName="hierRoot2" presStyleCnt="0"/>
      <dgm:spPr/>
    </dgm:pt>
    <dgm:pt modelId="{B4B453F9-45A1-49D4-BD94-3F19B3A38429}" type="pres">
      <dgm:prSet presAssocID="{6411950B-5D15-413E-84CB-D2DD826851F4}" presName="composite2" presStyleCnt="0"/>
      <dgm:spPr/>
    </dgm:pt>
    <dgm:pt modelId="{D6A89B9A-A674-4143-A1D1-CB80648A8C11}" type="pres">
      <dgm:prSet presAssocID="{6411950B-5D15-413E-84CB-D2DD826851F4}" presName="background2" presStyleLbl="asst1" presStyleIdx="0" presStyleCnt="1"/>
      <dgm:spPr/>
    </dgm:pt>
    <dgm:pt modelId="{15F01CA8-131D-4631-B317-3AB5E228C506}" type="pres">
      <dgm:prSet presAssocID="{6411950B-5D15-413E-84CB-D2DD826851F4}" presName="text2" presStyleLbl="fgAcc2" presStyleIdx="0" presStyleCnt="3">
        <dgm:presLayoutVars>
          <dgm:chPref val="3"/>
        </dgm:presLayoutVars>
      </dgm:prSet>
      <dgm:spPr/>
    </dgm:pt>
    <dgm:pt modelId="{23A3923A-AB4A-4046-B400-92CEB51BA969}" type="pres">
      <dgm:prSet presAssocID="{6411950B-5D15-413E-84CB-D2DD826851F4}" presName="hierChild3" presStyleCnt="0"/>
      <dgm:spPr/>
    </dgm:pt>
    <dgm:pt modelId="{983C7B21-CCA4-4F26-A9D9-43326B0C4A66}" type="pres">
      <dgm:prSet presAssocID="{29504DDA-6966-477D-BA32-F87BF7BB3AF4}" presName="Name10" presStyleLbl="parChTrans1D2" presStyleIdx="1" presStyleCnt="3"/>
      <dgm:spPr/>
    </dgm:pt>
    <dgm:pt modelId="{75526543-B321-4B76-B9DA-10AFD590B38D}" type="pres">
      <dgm:prSet presAssocID="{7E060ED5-4D0B-4107-91AC-A88D27FAEE4F}" presName="hierRoot2" presStyleCnt="0"/>
      <dgm:spPr/>
    </dgm:pt>
    <dgm:pt modelId="{5788F67C-F7E6-4DCD-970B-CDF907C2C945}" type="pres">
      <dgm:prSet presAssocID="{7E060ED5-4D0B-4107-91AC-A88D27FAEE4F}" presName="composite2" presStyleCnt="0"/>
      <dgm:spPr/>
    </dgm:pt>
    <dgm:pt modelId="{50F8B35E-F581-4CE7-A4FC-BAD9741A424E}" type="pres">
      <dgm:prSet presAssocID="{7E060ED5-4D0B-4107-91AC-A88D27FAEE4F}" presName="background2" presStyleLbl="node2" presStyleIdx="0" presStyleCnt="2"/>
      <dgm:spPr/>
    </dgm:pt>
    <dgm:pt modelId="{A0FE7C5F-6AF1-4C38-93DB-DE307BDEF9C5}" type="pres">
      <dgm:prSet presAssocID="{7E060ED5-4D0B-4107-91AC-A88D27FAEE4F}" presName="text2" presStyleLbl="fgAcc2" presStyleIdx="1" presStyleCnt="3">
        <dgm:presLayoutVars>
          <dgm:chPref val="3"/>
        </dgm:presLayoutVars>
      </dgm:prSet>
      <dgm:spPr/>
    </dgm:pt>
    <dgm:pt modelId="{FA0523B2-A27B-45DF-A969-FE1B8F87172E}" type="pres">
      <dgm:prSet presAssocID="{7E060ED5-4D0B-4107-91AC-A88D27FAEE4F}" presName="hierChild3" presStyleCnt="0"/>
      <dgm:spPr/>
    </dgm:pt>
    <dgm:pt modelId="{F71FCC8C-46A1-4490-9095-611F1DB95B9E}" type="pres">
      <dgm:prSet presAssocID="{AFF41B75-2C77-4E02-8186-517F2560DDD6}" presName="Name17" presStyleLbl="parChTrans1D3" presStyleIdx="0" presStyleCnt="4"/>
      <dgm:spPr/>
    </dgm:pt>
    <dgm:pt modelId="{2A8E9E60-9436-4D89-BA60-B57824A8B547}" type="pres">
      <dgm:prSet presAssocID="{5FC17FF3-AFC1-432D-867C-1FCA28DA9FB3}" presName="hierRoot3" presStyleCnt="0"/>
      <dgm:spPr/>
    </dgm:pt>
    <dgm:pt modelId="{12D15383-B9DC-4105-8AF5-F0B8BB2BC99C}" type="pres">
      <dgm:prSet presAssocID="{5FC17FF3-AFC1-432D-867C-1FCA28DA9FB3}" presName="composite3" presStyleCnt="0"/>
      <dgm:spPr/>
    </dgm:pt>
    <dgm:pt modelId="{718D433B-4A8F-4E04-8238-43B91DE469F4}" type="pres">
      <dgm:prSet presAssocID="{5FC17FF3-AFC1-432D-867C-1FCA28DA9FB3}" presName="background3" presStyleLbl="node3" presStyleIdx="0" presStyleCnt="4"/>
      <dgm:spPr/>
    </dgm:pt>
    <dgm:pt modelId="{0428F492-E7C1-467E-836A-03810EC310FA}" type="pres">
      <dgm:prSet presAssocID="{5FC17FF3-AFC1-432D-867C-1FCA28DA9FB3}" presName="text3" presStyleLbl="fgAcc3" presStyleIdx="0" presStyleCnt="4">
        <dgm:presLayoutVars>
          <dgm:chPref val="3"/>
        </dgm:presLayoutVars>
      </dgm:prSet>
      <dgm:spPr/>
    </dgm:pt>
    <dgm:pt modelId="{86AB4328-89DF-4A14-A7E0-E1D1D0C42D3A}" type="pres">
      <dgm:prSet presAssocID="{5FC17FF3-AFC1-432D-867C-1FCA28DA9FB3}" presName="hierChild4" presStyleCnt="0"/>
      <dgm:spPr/>
    </dgm:pt>
    <dgm:pt modelId="{3F98680B-3DA3-4D37-B76F-99B1645DAD10}" type="pres">
      <dgm:prSet presAssocID="{02471A32-5270-40EC-B225-3C7C4788ED15}" presName="Name17" presStyleLbl="parChTrans1D3" presStyleIdx="1" presStyleCnt="4"/>
      <dgm:spPr/>
    </dgm:pt>
    <dgm:pt modelId="{10209DA1-44D3-47A6-A30D-2358C67D528C}" type="pres">
      <dgm:prSet presAssocID="{41C4AF31-5D8D-4ACB-9397-9A47A38A16DA}" presName="hierRoot3" presStyleCnt="0"/>
      <dgm:spPr/>
    </dgm:pt>
    <dgm:pt modelId="{06271F92-DD6F-425C-842B-0FC3E3C230AE}" type="pres">
      <dgm:prSet presAssocID="{41C4AF31-5D8D-4ACB-9397-9A47A38A16DA}" presName="composite3" presStyleCnt="0"/>
      <dgm:spPr/>
    </dgm:pt>
    <dgm:pt modelId="{59F241A7-C3FA-488E-B2AD-F7C302AB339D}" type="pres">
      <dgm:prSet presAssocID="{41C4AF31-5D8D-4ACB-9397-9A47A38A16DA}" presName="background3" presStyleLbl="node3" presStyleIdx="1" presStyleCnt="4"/>
      <dgm:spPr/>
    </dgm:pt>
    <dgm:pt modelId="{5DA485A5-C560-43A4-ABA2-4CAB6A031C02}" type="pres">
      <dgm:prSet presAssocID="{41C4AF31-5D8D-4ACB-9397-9A47A38A16DA}" presName="text3" presStyleLbl="fgAcc3" presStyleIdx="1" presStyleCnt="4">
        <dgm:presLayoutVars>
          <dgm:chPref val="3"/>
        </dgm:presLayoutVars>
      </dgm:prSet>
      <dgm:spPr/>
    </dgm:pt>
    <dgm:pt modelId="{704D1527-7A5C-48E6-B986-912F2DF860D0}" type="pres">
      <dgm:prSet presAssocID="{41C4AF31-5D8D-4ACB-9397-9A47A38A16DA}" presName="hierChild4" presStyleCnt="0"/>
      <dgm:spPr/>
    </dgm:pt>
    <dgm:pt modelId="{0C1795B6-CC35-4231-8C4B-A312082BBA5F}" type="pres">
      <dgm:prSet presAssocID="{89E32B94-AFB6-4E1F-906A-39BD2AF12E04}" presName="Name10" presStyleLbl="parChTrans1D2" presStyleIdx="2" presStyleCnt="3"/>
      <dgm:spPr/>
    </dgm:pt>
    <dgm:pt modelId="{14D9BC60-C745-48BA-A636-DB983698B6EA}" type="pres">
      <dgm:prSet presAssocID="{CC3D8D04-110B-4ED5-97DB-8404D0426745}" presName="hierRoot2" presStyleCnt="0"/>
      <dgm:spPr/>
    </dgm:pt>
    <dgm:pt modelId="{C7881AA0-3BBC-494F-B54B-BCA40F0BEC16}" type="pres">
      <dgm:prSet presAssocID="{CC3D8D04-110B-4ED5-97DB-8404D0426745}" presName="composite2" presStyleCnt="0"/>
      <dgm:spPr/>
    </dgm:pt>
    <dgm:pt modelId="{769927C1-BE51-4EA9-AE37-B04FDB082FFC}" type="pres">
      <dgm:prSet presAssocID="{CC3D8D04-110B-4ED5-97DB-8404D0426745}" presName="background2" presStyleLbl="node2" presStyleIdx="1" presStyleCnt="2"/>
      <dgm:spPr/>
    </dgm:pt>
    <dgm:pt modelId="{255EA449-24B0-4D11-965A-9EB8BEFD4BD4}" type="pres">
      <dgm:prSet presAssocID="{CC3D8D04-110B-4ED5-97DB-8404D0426745}" presName="text2" presStyleLbl="fgAcc2" presStyleIdx="2" presStyleCnt="3">
        <dgm:presLayoutVars>
          <dgm:chPref val="3"/>
        </dgm:presLayoutVars>
      </dgm:prSet>
      <dgm:spPr/>
    </dgm:pt>
    <dgm:pt modelId="{17D8B236-9317-4E72-B3CF-C2DE920861B2}" type="pres">
      <dgm:prSet presAssocID="{CC3D8D04-110B-4ED5-97DB-8404D0426745}" presName="hierChild3" presStyleCnt="0"/>
      <dgm:spPr/>
    </dgm:pt>
    <dgm:pt modelId="{7C60E3EA-C9DA-496D-BD78-BEBB8DBF6AC6}" type="pres">
      <dgm:prSet presAssocID="{61077532-1CD3-43D2-ABBE-02C48BDC66EC}" presName="Name17" presStyleLbl="parChTrans1D3" presStyleIdx="2" presStyleCnt="4"/>
      <dgm:spPr/>
    </dgm:pt>
    <dgm:pt modelId="{1A0652A4-D8A8-430C-B3DC-C4DDE364870C}" type="pres">
      <dgm:prSet presAssocID="{4FE6C7A5-3230-4B91-B6AF-549FF884F285}" presName="hierRoot3" presStyleCnt="0"/>
      <dgm:spPr/>
    </dgm:pt>
    <dgm:pt modelId="{C885F5DE-4F20-4EEC-A31C-3B8CAE7DC369}" type="pres">
      <dgm:prSet presAssocID="{4FE6C7A5-3230-4B91-B6AF-549FF884F285}" presName="composite3" presStyleCnt="0"/>
      <dgm:spPr/>
    </dgm:pt>
    <dgm:pt modelId="{A67C8F63-DBE6-4960-8D39-08352958C532}" type="pres">
      <dgm:prSet presAssocID="{4FE6C7A5-3230-4B91-B6AF-549FF884F285}" presName="background3" presStyleLbl="node3" presStyleIdx="2" presStyleCnt="4"/>
      <dgm:spPr/>
    </dgm:pt>
    <dgm:pt modelId="{0912F518-78FA-4FC6-B804-91AB7305C5A8}" type="pres">
      <dgm:prSet presAssocID="{4FE6C7A5-3230-4B91-B6AF-549FF884F285}" presName="text3" presStyleLbl="fgAcc3" presStyleIdx="2" presStyleCnt="4">
        <dgm:presLayoutVars>
          <dgm:chPref val="3"/>
        </dgm:presLayoutVars>
      </dgm:prSet>
      <dgm:spPr/>
    </dgm:pt>
    <dgm:pt modelId="{DC5BCA03-A86F-4E1F-ADE0-FEA64597B6A9}" type="pres">
      <dgm:prSet presAssocID="{4FE6C7A5-3230-4B91-B6AF-549FF884F285}" presName="hierChild4" presStyleCnt="0"/>
      <dgm:spPr/>
    </dgm:pt>
    <dgm:pt modelId="{EC27A3A0-1132-4F80-828C-863E26B02929}" type="pres">
      <dgm:prSet presAssocID="{9B9D4264-0268-41C8-90F2-E4D1EC247537}" presName="Name17" presStyleLbl="parChTrans1D3" presStyleIdx="3" presStyleCnt="4"/>
      <dgm:spPr/>
    </dgm:pt>
    <dgm:pt modelId="{069951C0-522C-437A-80DD-AC41D00D5B85}" type="pres">
      <dgm:prSet presAssocID="{63E9AA45-BB0D-4CC2-97CF-E1AD7B69AE84}" presName="hierRoot3" presStyleCnt="0"/>
      <dgm:spPr/>
    </dgm:pt>
    <dgm:pt modelId="{F0E58FC3-BDEA-4C9B-A98F-F49F53B682FF}" type="pres">
      <dgm:prSet presAssocID="{63E9AA45-BB0D-4CC2-97CF-E1AD7B69AE84}" presName="composite3" presStyleCnt="0"/>
      <dgm:spPr/>
    </dgm:pt>
    <dgm:pt modelId="{E17A81DB-DFA3-4C11-BB78-D3B551E9DC4B}" type="pres">
      <dgm:prSet presAssocID="{63E9AA45-BB0D-4CC2-97CF-E1AD7B69AE84}" presName="background3" presStyleLbl="node3" presStyleIdx="3" presStyleCnt="4"/>
      <dgm:spPr/>
    </dgm:pt>
    <dgm:pt modelId="{9EACDFD4-CE92-4994-BFB2-6CF4723809D0}" type="pres">
      <dgm:prSet presAssocID="{63E9AA45-BB0D-4CC2-97CF-E1AD7B69AE84}" presName="text3" presStyleLbl="fgAcc3" presStyleIdx="3" presStyleCnt="4">
        <dgm:presLayoutVars>
          <dgm:chPref val="3"/>
        </dgm:presLayoutVars>
      </dgm:prSet>
      <dgm:spPr/>
    </dgm:pt>
    <dgm:pt modelId="{B6E25CF1-FA9C-4D44-9602-E2CC6273F34B}" type="pres">
      <dgm:prSet presAssocID="{63E9AA45-BB0D-4CC2-97CF-E1AD7B69AE84}" presName="hierChild4" presStyleCnt="0"/>
      <dgm:spPr/>
    </dgm:pt>
  </dgm:ptLst>
  <dgm:cxnLst>
    <dgm:cxn modelId="{9771AF09-053D-4B31-A699-C8257B3780C3}" srcId="{7E060ED5-4D0B-4107-91AC-A88D27FAEE4F}" destId="{41C4AF31-5D8D-4ACB-9397-9A47A38A16DA}" srcOrd="1" destOrd="0" parTransId="{02471A32-5270-40EC-B225-3C7C4788ED15}" sibTransId="{DB1C21DB-E531-4966-8989-F91EF8FF267A}"/>
    <dgm:cxn modelId="{C1811D19-0BE8-49EC-A582-9C27EC7BD869}" type="presOf" srcId="{61077532-1CD3-43D2-ABBE-02C48BDC66EC}" destId="{7C60E3EA-C9DA-496D-BD78-BEBB8DBF6AC6}" srcOrd="0" destOrd="0" presId="urn:microsoft.com/office/officeart/2005/8/layout/hierarchy1"/>
    <dgm:cxn modelId="{DDC4141A-D761-4808-8E87-1DC1E3FA10D3}" type="presOf" srcId="{D61DC233-3E43-444A-90D9-E7B6A44C0408}" destId="{5E74730C-A5BF-41B2-AEFB-7BFBD02603EA}" srcOrd="0" destOrd="0" presId="urn:microsoft.com/office/officeart/2005/8/layout/hierarchy1"/>
    <dgm:cxn modelId="{48BAC81C-3A45-4C60-B13B-84699FABCE00}" type="presOf" srcId="{7E060ED5-4D0B-4107-91AC-A88D27FAEE4F}" destId="{A0FE7C5F-6AF1-4C38-93DB-DE307BDEF9C5}" srcOrd="0" destOrd="0" presId="urn:microsoft.com/office/officeart/2005/8/layout/hierarchy1"/>
    <dgm:cxn modelId="{0019C725-D75A-4A74-BADA-54FA9854080A}" srcId="{D61DC233-3E43-444A-90D9-E7B6A44C0408}" destId="{3C8609A6-34D2-47C0-BF46-81A764747EE0}" srcOrd="0" destOrd="0" parTransId="{E811EAB7-409E-49C0-926C-42911D86D636}" sibTransId="{068B3DC7-04DC-40B2-9045-2F0CBEB45E11}"/>
    <dgm:cxn modelId="{34B06977-EC21-4666-88FF-29981071DDA9}" srcId="{CC3D8D04-110B-4ED5-97DB-8404D0426745}" destId="{4FE6C7A5-3230-4B91-B6AF-549FF884F285}" srcOrd="0" destOrd="0" parTransId="{61077532-1CD3-43D2-ABBE-02C48BDC66EC}" sibTransId="{E39B0131-70B2-4C6C-9AA9-43D5A73C2155}"/>
    <dgm:cxn modelId="{B4CD4E5A-6E9D-43D2-A514-C83632D212CC}" srcId="{3C8609A6-34D2-47C0-BF46-81A764747EE0}" destId="{7E060ED5-4D0B-4107-91AC-A88D27FAEE4F}" srcOrd="1" destOrd="0" parTransId="{29504DDA-6966-477D-BA32-F87BF7BB3AF4}" sibTransId="{593DCAEA-B660-4A9D-83D9-30008E1802E9}"/>
    <dgm:cxn modelId="{33B7AF7B-2A92-4169-9CC2-D06BAE0B5EA0}" srcId="{CC3D8D04-110B-4ED5-97DB-8404D0426745}" destId="{63E9AA45-BB0D-4CC2-97CF-E1AD7B69AE84}" srcOrd="1" destOrd="0" parTransId="{9B9D4264-0268-41C8-90F2-E4D1EC247537}" sibTransId="{AFD48E4E-24CF-461E-995A-094E2E1EED38}"/>
    <dgm:cxn modelId="{129D9280-7982-4C21-8DCF-F427B7ED44D5}" srcId="{7E060ED5-4D0B-4107-91AC-A88D27FAEE4F}" destId="{5FC17FF3-AFC1-432D-867C-1FCA28DA9FB3}" srcOrd="0" destOrd="0" parTransId="{AFF41B75-2C77-4E02-8186-517F2560DDD6}" sibTransId="{0DD48F06-214C-4789-8069-7082B5AE49DC}"/>
    <dgm:cxn modelId="{B2A9FB82-3D3B-4189-A62C-6116567AF23D}" type="presOf" srcId="{CC3D8D04-110B-4ED5-97DB-8404D0426745}" destId="{255EA449-24B0-4D11-965A-9EB8BEFD4BD4}" srcOrd="0" destOrd="0" presId="urn:microsoft.com/office/officeart/2005/8/layout/hierarchy1"/>
    <dgm:cxn modelId="{31E04587-B609-41B4-B950-597FDCC1F677}" type="presOf" srcId="{9B9D4264-0268-41C8-90F2-E4D1EC247537}" destId="{EC27A3A0-1132-4F80-828C-863E26B02929}" srcOrd="0" destOrd="0" presId="urn:microsoft.com/office/officeart/2005/8/layout/hierarchy1"/>
    <dgm:cxn modelId="{5EC8DC88-4703-48F1-A798-0D9C7C0233A6}" type="presOf" srcId="{63E9AA45-BB0D-4CC2-97CF-E1AD7B69AE84}" destId="{9EACDFD4-CE92-4994-BFB2-6CF4723809D0}" srcOrd="0" destOrd="0" presId="urn:microsoft.com/office/officeart/2005/8/layout/hierarchy1"/>
    <dgm:cxn modelId="{945EF788-CE16-4CD3-9E55-38E92CD3FFA5}" type="presOf" srcId="{89E32B94-AFB6-4E1F-906A-39BD2AF12E04}" destId="{0C1795B6-CC35-4231-8C4B-A312082BBA5F}" srcOrd="0" destOrd="0" presId="urn:microsoft.com/office/officeart/2005/8/layout/hierarchy1"/>
    <dgm:cxn modelId="{76633898-2657-43B2-8F69-6616D288A55A}" type="presOf" srcId="{3C8609A6-34D2-47C0-BF46-81A764747EE0}" destId="{92282961-6894-4C42-9A38-286D33D81789}" srcOrd="0" destOrd="0" presId="urn:microsoft.com/office/officeart/2005/8/layout/hierarchy1"/>
    <dgm:cxn modelId="{2388D9A1-F1A1-48A1-8EF5-F1F3313908AA}" type="presOf" srcId="{76459AB3-DB59-4948-8D65-A984A08EB214}" destId="{71A50D04-37AB-43F5-89CB-4E7269398E87}" srcOrd="0" destOrd="0" presId="urn:microsoft.com/office/officeart/2005/8/layout/hierarchy1"/>
    <dgm:cxn modelId="{F2AB62A2-D89E-43BC-99E7-4E34C490B259}" srcId="{3C8609A6-34D2-47C0-BF46-81A764747EE0}" destId="{CC3D8D04-110B-4ED5-97DB-8404D0426745}" srcOrd="2" destOrd="0" parTransId="{89E32B94-AFB6-4E1F-906A-39BD2AF12E04}" sibTransId="{6B6FFB71-BADB-4901-8287-4BE8412A609D}"/>
    <dgm:cxn modelId="{73C45CBE-2677-4401-B58D-5CFCD769C2F6}" type="presOf" srcId="{4FE6C7A5-3230-4B91-B6AF-549FF884F285}" destId="{0912F518-78FA-4FC6-B804-91AB7305C5A8}" srcOrd="0" destOrd="0" presId="urn:microsoft.com/office/officeart/2005/8/layout/hierarchy1"/>
    <dgm:cxn modelId="{8684E7C1-B1FF-43E5-A60E-F71501A00EC0}" srcId="{3C8609A6-34D2-47C0-BF46-81A764747EE0}" destId="{6411950B-5D15-413E-84CB-D2DD826851F4}" srcOrd="0" destOrd="0" parTransId="{76459AB3-DB59-4948-8D65-A984A08EB214}" sibTransId="{9F77E1CE-DBA1-4AF3-A54B-5DE6DAE8E8AC}"/>
    <dgm:cxn modelId="{24BCB4C8-E884-4332-A042-FE12211C16CA}" type="presOf" srcId="{29504DDA-6966-477D-BA32-F87BF7BB3AF4}" destId="{983C7B21-CCA4-4F26-A9D9-43326B0C4A66}" srcOrd="0" destOrd="0" presId="urn:microsoft.com/office/officeart/2005/8/layout/hierarchy1"/>
    <dgm:cxn modelId="{25B7D0D3-0BB4-47CA-98C9-8BAC6C91E79E}" type="presOf" srcId="{AFF41B75-2C77-4E02-8186-517F2560DDD6}" destId="{F71FCC8C-46A1-4490-9095-611F1DB95B9E}" srcOrd="0" destOrd="0" presId="urn:microsoft.com/office/officeart/2005/8/layout/hierarchy1"/>
    <dgm:cxn modelId="{51D3F7D7-A200-4F63-AF39-A97F675954B9}" type="presOf" srcId="{6411950B-5D15-413E-84CB-D2DD826851F4}" destId="{15F01CA8-131D-4631-B317-3AB5E228C506}" srcOrd="0" destOrd="0" presId="urn:microsoft.com/office/officeart/2005/8/layout/hierarchy1"/>
    <dgm:cxn modelId="{B383ADE7-6C9E-4CBB-AEC1-AA0AFC1CDA7E}" type="presOf" srcId="{41C4AF31-5D8D-4ACB-9397-9A47A38A16DA}" destId="{5DA485A5-C560-43A4-ABA2-4CAB6A031C02}" srcOrd="0" destOrd="0" presId="urn:microsoft.com/office/officeart/2005/8/layout/hierarchy1"/>
    <dgm:cxn modelId="{3F4561F2-CD88-4AD5-A3F1-3DC3BBC9A250}" type="presOf" srcId="{02471A32-5270-40EC-B225-3C7C4788ED15}" destId="{3F98680B-3DA3-4D37-B76F-99B1645DAD10}" srcOrd="0" destOrd="0" presId="urn:microsoft.com/office/officeart/2005/8/layout/hierarchy1"/>
    <dgm:cxn modelId="{36BC83FE-06C4-4151-B9FF-2C83E476B644}" type="presOf" srcId="{5FC17FF3-AFC1-432D-867C-1FCA28DA9FB3}" destId="{0428F492-E7C1-467E-836A-03810EC310FA}" srcOrd="0" destOrd="0" presId="urn:microsoft.com/office/officeart/2005/8/layout/hierarchy1"/>
    <dgm:cxn modelId="{6954E756-5C60-4284-96DC-018B13FCB3BC}" type="presParOf" srcId="{5E74730C-A5BF-41B2-AEFB-7BFBD02603EA}" destId="{FDAA19E5-1F66-4D05-AC82-9D2F31AFD919}" srcOrd="0" destOrd="0" presId="urn:microsoft.com/office/officeart/2005/8/layout/hierarchy1"/>
    <dgm:cxn modelId="{0CE58AAC-4352-4149-B2BA-1B52E8BF9C2B}" type="presParOf" srcId="{FDAA19E5-1F66-4D05-AC82-9D2F31AFD919}" destId="{383EE8AF-A396-48F9-8D6B-547F615984DB}" srcOrd="0" destOrd="0" presId="urn:microsoft.com/office/officeart/2005/8/layout/hierarchy1"/>
    <dgm:cxn modelId="{09DC9DAD-FBEB-4698-A272-A60AE0545FA8}" type="presParOf" srcId="{383EE8AF-A396-48F9-8D6B-547F615984DB}" destId="{B54317BE-AB58-4E33-AE9A-9832C377DD64}" srcOrd="0" destOrd="0" presId="urn:microsoft.com/office/officeart/2005/8/layout/hierarchy1"/>
    <dgm:cxn modelId="{C653AA8A-C5AA-434E-91CF-A441FA2E4C63}" type="presParOf" srcId="{383EE8AF-A396-48F9-8D6B-547F615984DB}" destId="{92282961-6894-4C42-9A38-286D33D81789}" srcOrd="1" destOrd="0" presId="urn:microsoft.com/office/officeart/2005/8/layout/hierarchy1"/>
    <dgm:cxn modelId="{44E71260-8F6B-4ECF-9CC7-CA3D82F378CA}" type="presParOf" srcId="{FDAA19E5-1F66-4D05-AC82-9D2F31AFD919}" destId="{1FEB3CEA-B4D1-41AA-8026-64A24EC29E0F}" srcOrd="1" destOrd="0" presId="urn:microsoft.com/office/officeart/2005/8/layout/hierarchy1"/>
    <dgm:cxn modelId="{81A452E9-67E0-4BFF-B64B-D6B19E0D472C}" type="presParOf" srcId="{1FEB3CEA-B4D1-41AA-8026-64A24EC29E0F}" destId="{71A50D04-37AB-43F5-89CB-4E7269398E87}" srcOrd="0" destOrd="0" presId="urn:microsoft.com/office/officeart/2005/8/layout/hierarchy1"/>
    <dgm:cxn modelId="{CD97FFE1-E3B2-427C-91B7-E18F71248BED}" type="presParOf" srcId="{1FEB3CEA-B4D1-41AA-8026-64A24EC29E0F}" destId="{150A20D1-CC3A-4AC2-BADE-10E6FC9F3945}" srcOrd="1" destOrd="0" presId="urn:microsoft.com/office/officeart/2005/8/layout/hierarchy1"/>
    <dgm:cxn modelId="{5B46A070-9A32-48F4-8913-112E93D0EB24}" type="presParOf" srcId="{150A20D1-CC3A-4AC2-BADE-10E6FC9F3945}" destId="{B4B453F9-45A1-49D4-BD94-3F19B3A38429}" srcOrd="0" destOrd="0" presId="urn:microsoft.com/office/officeart/2005/8/layout/hierarchy1"/>
    <dgm:cxn modelId="{5B23A33A-9C3A-4DDE-8ECE-33DDC77E2493}" type="presParOf" srcId="{B4B453F9-45A1-49D4-BD94-3F19B3A38429}" destId="{D6A89B9A-A674-4143-A1D1-CB80648A8C11}" srcOrd="0" destOrd="0" presId="urn:microsoft.com/office/officeart/2005/8/layout/hierarchy1"/>
    <dgm:cxn modelId="{3DEAD579-A5C9-4A50-B26B-EA9D83363E57}" type="presParOf" srcId="{B4B453F9-45A1-49D4-BD94-3F19B3A38429}" destId="{15F01CA8-131D-4631-B317-3AB5E228C506}" srcOrd="1" destOrd="0" presId="urn:microsoft.com/office/officeart/2005/8/layout/hierarchy1"/>
    <dgm:cxn modelId="{E968A15E-DBF2-4F3D-BB94-2710D95EAD1F}" type="presParOf" srcId="{150A20D1-CC3A-4AC2-BADE-10E6FC9F3945}" destId="{23A3923A-AB4A-4046-B400-92CEB51BA969}" srcOrd="1" destOrd="0" presId="urn:microsoft.com/office/officeart/2005/8/layout/hierarchy1"/>
    <dgm:cxn modelId="{A63B0CBE-50F0-4D97-AB41-4FDC5711699C}" type="presParOf" srcId="{1FEB3CEA-B4D1-41AA-8026-64A24EC29E0F}" destId="{983C7B21-CCA4-4F26-A9D9-43326B0C4A66}" srcOrd="2" destOrd="0" presId="urn:microsoft.com/office/officeart/2005/8/layout/hierarchy1"/>
    <dgm:cxn modelId="{7A05C4AD-E279-4631-8148-B8E9DD207591}" type="presParOf" srcId="{1FEB3CEA-B4D1-41AA-8026-64A24EC29E0F}" destId="{75526543-B321-4B76-B9DA-10AFD590B38D}" srcOrd="3" destOrd="0" presId="urn:microsoft.com/office/officeart/2005/8/layout/hierarchy1"/>
    <dgm:cxn modelId="{B358D69F-E7AE-40FD-A1CE-40A7FDF00A36}" type="presParOf" srcId="{75526543-B321-4B76-B9DA-10AFD590B38D}" destId="{5788F67C-F7E6-4DCD-970B-CDF907C2C945}" srcOrd="0" destOrd="0" presId="urn:microsoft.com/office/officeart/2005/8/layout/hierarchy1"/>
    <dgm:cxn modelId="{2FEC5F76-2E4E-43C7-9F53-8DB45855CA75}" type="presParOf" srcId="{5788F67C-F7E6-4DCD-970B-CDF907C2C945}" destId="{50F8B35E-F581-4CE7-A4FC-BAD9741A424E}" srcOrd="0" destOrd="0" presId="urn:microsoft.com/office/officeart/2005/8/layout/hierarchy1"/>
    <dgm:cxn modelId="{CEF6F374-FB20-4053-A3C2-15679770C2AB}" type="presParOf" srcId="{5788F67C-F7E6-4DCD-970B-CDF907C2C945}" destId="{A0FE7C5F-6AF1-4C38-93DB-DE307BDEF9C5}" srcOrd="1" destOrd="0" presId="urn:microsoft.com/office/officeart/2005/8/layout/hierarchy1"/>
    <dgm:cxn modelId="{68A3F9CA-FEB5-44FB-969D-464800A7FFFE}" type="presParOf" srcId="{75526543-B321-4B76-B9DA-10AFD590B38D}" destId="{FA0523B2-A27B-45DF-A969-FE1B8F87172E}" srcOrd="1" destOrd="0" presId="urn:microsoft.com/office/officeart/2005/8/layout/hierarchy1"/>
    <dgm:cxn modelId="{316D416A-9EFE-444D-B446-3E54875484FF}" type="presParOf" srcId="{FA0523B2-A27B-45DF-A969-FE1B8F87172E}" destId="{F71FCC8C-46A1-4490-9095-611F1DB95B9E}" srcOrd="0" destOrd="0" presId="urn:microsoft.com/office/officeart/2005/8/layout/hierarchy1"/>
    <dgm:cxn modelId="{61D3C3A6-44F5-4DB3-8028-3A272D338150}" type="presParOf" srcId="{FA0523B2-A27B-45DF-A969-FE1B8F87172E}" destId="{2A8E9E60-9436-4D89-BA60-B57824A8B547}" srcOrd="1" destOrd="0" presId="urn:microsoft.com/office/officeart/2005/8/layout/hierarchy1"/>
    <dgm:cxn modelId="{11E29462-BB85-4E2E-B747-D284C0AACA03}" type="presParOf" srcId="{2A8E9E60-9436-4D89-BA60-B57824A8B547}" destId="{12D15383-B9DC-4105-8AF5-F0B8BB2BC99C}" srcOrd="0" destOrd="0" presId="urn:microsoft.com/office/officeart/2005/8/layout/hierarchy1"/>
    <dgm:cxn modelId="{C2353F7A-F1FC-4AE1-9537-DE19467DAF08}" type="presParOf" srcId="{12D15383-B9DC-4105-8AF5-F0B8BB2BC99C}" destId="{718D433B-4A8F-4E04-8238-43B91DE469F4}" srcOrd="0" destOrd="0" presId="urn:microsoft.com/office/officeart/2005/8/layout/hierarchy1"/>
    <dgm:cxn modelId="{21EE93EF-4DD5-48F0-8A20-2FC412EB9F23}" type="presParOf" srcId="{12D15383-B9DC-4105-8AF5-F0B8BB2BC99C}" destId="{0428F492-E7C1-467E-836A-03810EC310FA}" srcOrd="1" destOrd="0" presId="urn:microsoft.com/office/officeart/2005/8/layout/hierarchy1"/>
    <dgm:cxn modelId="{5F71CFDE-6EA4-47D5-A3B9-3A8977C7AC4A}" type="presParOf" srcId="{2A8E9E60-9436-4D89-BA60-B57824A8B547}" destId="{86AB4328-89DF-4A14-A7E0-E1D1D0C42D3A}" srcOrd="1" destOrd="0" presId="urn:microsoft.com/office/officeart/2005/8/layout/hierarchy1"/>
    <dgm:cxn modelId="{B608379F-FBDB-4707-AE8D-828411CCF6F8}" type="presParOf" srcId="{FA0523B2-A27B-45DF-A969-FE1B8F87172E}" destId="{3F98680B-3DA3-4D37-B76F-99B1645DAD10}" srcOrd="2" destOrd="0" presId="urn:microsoft.com/office/officeart/2005/8/layout/hierarchy1"/>
    <dgm:cxn modelId="{FBC2EE2F-1BEB-4D57-B256-F07218F4F6BC}" type="presParOf" srcId="{FA0523B2-A27B-45DF-A969-FE1B8F87172E}" destId="{10209DA1-44D3-47A6-A30D-2358C67D528C}" srcOrd="3" destOrd="0" presId="urn:microsoft.com/office/officeart/2005/8/layout/hierarchy1"/>
    <dgm:cxn modelId="{688D9568-F7E1-43F3-A510-76F138ADE94F}" type="presParOf" srcId="{10209DA1-44D3-47A6-A30D-2358C67D528C}" destId="{06271F92-DD6F-425C-842B-0FC3E3C230AE}" srcOrd="0" destOrd="0" presId="urn:microsoft.com/office/officeart/2005/8/layout/hierarchy1"/>
    <dgm:cxn modelId="{C226DA96-D687-4C05-AC2C-D99BE900EED6}" type="presParOf" srcId="{06271F92-DD6F-425C-842B-0FC3E3C230AE}" destId="{59F241A7-C3FA-488E-B2AD-F7C302AB339D}" srcOrd="0" destOrd="0" presId="urn:microsoft.com/office/officeart/2005/8/layout/hierarchy1"/>
    <dgm:cxn modelId="{0CE974D6-BF49-4689-BF8A-F17D522EE072}" type="presParOf" srcId="{06271F92-DD6F-425C-842B-0FC3E3C230AE}" destId="{5DA485A5-C560-43A4-ABA2-4CAB6A031C02}" srcOrd="1" destOrd="0" presId="urn:microsoft.com/office/officeart/2005/8/layout/hierarchy1"/>
    <dgm:cxn modelId="{8D600CAA-2CE5-49D0-9F01-6DEE3D5C92E1}" type="presParOf" srcId="{10209DA1-44D3-47A6-A30D-2358C67D528C}" destId="{704D1527-7A5C-48E6-B986-912F2DF860D0}" srcOrd="1" destOrd="0" presId="urn:microsoft.com/office/officeart/2005/8/layout/hierarchy1"/>
    <dgm:cxn modelId="{17F0D16D-55D7-45F7-8587-F968EC47E977}" type="presParOf" srcId="{1FEB3CEA-B4D1-41AA-8026-64A24EC29E0F}" destId="{0C1795B6-CC35-4231-8C4B-A312082BBA5F}" srcOrd="4" destOrd="0" presId="urn:microsoft.com/office/officeart/2005/8/layout/hierarchy1"/>
    <dgm:cxn modelId="{E054D9E0-313E-4224-A729-405FBDF788C0}" type="presParOf" srcId="{1FEB3CEA-B4D1-41AA-8026-64A24EC29E0F}" destId="{14D9BC60-C745-48BA-A636-DB983698B6EA}" srcOrd="5" destOrd="0" presId="urn:microsoft.com/office/officeart/2005/8/layout/hierarchy1"/>
    <dgm:cxn modelId="{8F37C7E6-A26F-490E-97EF-684DF3024C17}" type="presParOf" srcId="{14D9BC60-C745-48BA-A636-DB983698B6EA}" destId="{C7881AA0-3BBC-494F-B54B-BCA40F0BEC16}" srcOrd="0" destOrd="0" presId="urn:microsoft.com/office/officeart/2005/8/layout/hierarchy1"/>
    <dgm:cxn modelId="{F72ACC67-4750-437D-9F8B-A28E36D00D41}" type="presParOf" srcId="{C7881AA0-3BBC-494F-B54B-BCA40F0BEC16}" destId="{769927C1-BE51-4EA9-AE37-B04FDB082FFC}" srcOrd="0" destOrd="0" presId="urn:microsoft.com/office/officeart/2005/8/layout/hierarchy1"/>
    <dgm:cxn modelId="{93D3BE00-2720-4A76-94BE-0DCC9F46D436}" type="presParOf" srcId="{C7881AA0-3BBC-494F-B54B-BCA40F0BEC16}" destId="{255EA449-24B0-4D11-965A-9EB8BEFD4BD4}" srcOrd="1" destOrd="0" presId="urn:microsoft.com/office/officeart/2005/8/layout/hierarchy1"/>
    <dgm:cxn modelId="{65D908A3-7222-4EB4-8BA7-EB2B09978265}" type="presParOf" srcId="{14D9BC60-C745-48BA-A636-DB983698B6EA}" destId="{17D8B236-9317-4E72-B3CF-C2DE920861B2}" srcOrd="1" destOrd="0" presId="urn:microsoft.com/office/officeart/2005/8/layout/hierarchy1"/>
    <dgm:cxn modelId="{8512B96E-9514-4501-80A4-0A214B2809C7}" type="presParOf" srcId="{17D8B236-9317-4E72-B3CF-C2DE920861B2}" destId="{7C60E3EA-C9DA-496D-BD78-BEBB8DBF6AC6}" srcOrd="0" destOrd="0" presId="urn:microsoft.com/office/officeart/2005/8/layout/hierarchy1"/>
    <dgm:cxn modelId="{BCBDAD30-12F4-4B3A-BF33-399733BCBE56}" type="presParOf" srcId="{17D8B236-9317-4E72-B3CF-C2DE920861B2}" destId="{1A0652A4-D8A8-430C-B3DC-C4DDE364870C}" srcOrd="1" destOrd="0" presId="urn:microsoft.com/office/officeart/2005/8/layout/hierarchy1"/>
    <dgm:cxn modelId="{5BDE9AA2-3D2A-4BCD-89B6-7EBD3AB9E40D}" type="presParOf" srcId="{1A0652A4-D8A8-430C-B3DC-C4DDE364870C}" destId="{C885F5DE-4F20-4EEC-A31C-3B8CAE7DC369}" srcOrd="0" destOrd="0" presId="urn:microsoft.com/office/officeart/2005/8/layout/hierarchy1"/>
    <dgm:cxn modelId="{B1D1689E-28E5-4911-8DC3-09C0D6B4CEA6}" type="presParOf" srcId="{C885F5DE-4F20-4EEC-A31C-3B8CAE7DC369}" destId="{A67C8F63-DBE6-4960-8D39-08352958C532}" srcOrd="0" destOrd="0" presId="urn:microsoft.com/office/officeart/2005/8/layout/hierarchy1"/>
    <dgm:cxn modelId="{0AE11E7F-8AB5-4DA0-B544-3B14BC164576}" type="presParOf" srcId="{C885F5DE-4F20-4EEC-A31C-3B8CAE7DC369}" destId="{0912F518-78FA-4FC6-B804-91AB7305C5A8}" srcOrd="1" destOrd="0" presId="urn:microsoft.com/office/officeart/2005/8/layout/hierarchy1"/>
    <dgm:cxn modelId="{8C5569AC-8AA4-431D-AA8F-01D000ACA904}" type="presParOf" srcId="{1A0652A4-D8A8-430C-B3DC-C4DDE364870C}" destId="{DC5BCA03-A86F-4E1F-ADE0-FEA64597B6A9}" srcOrd="1" destOrd="0" presId="urn:microsoft.com/office/officeart/2005/8/layout/hierarchy1"/>
    <dgm:cxn modelId="{B590E973-A617-4D8B-907F-7AA6A741DEA8}" type="presParOf" srcId="{17D8B236-9317-4E72-B3CF-C2DE920861B2}" destId="{EC27A3A0-1132-4F80-828C-863E26B02929}" srcOrd="2" destOrd="0" presId="urn:microsoft.com/office/officeart/2005/8/layout/hierarchy1"/>
    <dgm:cxn modelId="{1C3E251A-D324-41AC-9E89-F5AA232B8607}" type="presParOf" srcId="{17D8B236-9317-4E72-B3CF-C2DE920861B2}" destId="{069951C0-522C-437A-80DD-AC41D00D5B85}" srcOrd="3" destOrd="0" presId="urn:microsoft.com/office/officeart/2005/8/layout/hierarchy1"/>
    <dgm:cxn modelId="{59E8594D-1FDE-4C33-9083-815F0E54D986}" type="presParOf" srcId="{069951C0-522C-437A-80DD-AC41D00D5B85}" destId="{F0E58FC3-BDEA-4C9B-A98F-F49F53B682FF}" srcOrd="0" destOrd="0" presId="urn:microsoft.com/office/officeart/2005/8/layout/hierarchy1"/>
    <dgm:cxn modelId="{65F9A4AD-F738-463E-A703-8353A6B13149}" type="presParOf" srcId="{F0E58FC3-BDEA-4C9B-A98F-F49F53B682FF}" destId="{E17A81DB-DFA3-4C11-BB78-D3B551E9DC4B}" srcOrd="0" destOrd="0" presId="urn:microsoft.com/office/officeart/2005/8/layout/hierarchy1"/>
    <dgm:cxn modelId="{0D606C09-E5A0-4099-B99B-956246EDFC4A}" type="presParOf" srcId="{F0E58FC3-BDEA-4C9B-A98F-F49F53B682FF}" destId="{9EACDFD4-CE92-4994-BFB2-6CF4723809D0}" srcOrd="1" destOrd="0" presId="urn:microsoft.com/office/officeart/2005/8/layout/hierarchy1"/>
    <dgm:cxn modelId="{6F47D3C9-030D-4D08-A3E5-84EC868AF988}" type="presParOf" srcId="{069951C0-522C-437A-80DD-AC41D00D5B85}" destId="{B6E25CF1-FA9C-4D44-9602-E2CC6273F3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477BA-3B11-44E4-A683-E2A6B5B2748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7E51B182-1B36-4C51-8E0C-2C812414C6DA}">
      <dgm:prSet phldrT="[Texto]"/>
      <dgm:spPr/>
      <dgm:t>
        <a:bodyPr/>
        <a:lstStyle/>
        <a:p>
          <a:r>
            <a:rPr lang="en-US" dirty="0"/>
            <a:t>Entrevistas</a:t>
          </a:r>
          <a:endParaRPr lang="es-MX" dirty="0"/>
        </a:p>
      </dgm:t>
    </dgm:pt>
    <dgm:pt modelId="{4FE75E7E-BBDF-4734-A4C6-7A2817BD557F}" type="parTrans" cxnId="{D3BE5FB9-D589-4D0C-8D28-677A0C28D652}">
      <dgm:prSet/>
      <dgm:spPr/>
      <dgm:t>
        <a:bodyPr/>
        <a:lstStyle/>
        <a:p>
          <a:endParaRPr lang="es-MX"/>
        </a:p>
      </dgm:t>
    </dgm:pt>
    <dgm:pt modelId="{A58B5DE1-172D-4B77-B13F-3F43118AABF5}" type="sibTrans" cxnId="{D3BE5FB9-D589-4D0C-8D28-677A0C28D652}">
      <dgm:prSet/>
      <dgm:spPr/>
      <dgm:t>
        <a:bodyPr/>
        <a:lstStyle/>
        <a:p>
          <a:endParaRPr lang="es-MX"/>
        </a:p>
      </dgm:t>
    </dgm:pt>
    <dgm:pt modelId="{F4B1CA7C-5366-4C72-ACB8-8F96FFFD50F9}">
      <dgm:prSet phldrT="[Texto]"/>
      <dgm:spPr/>
      <dgm:t>
        <a:bodyPr/>
        <a:lstStyle/>
        <a:p>
          <a:r>
            <a:rPr lang="en-US" dirty="0"/>
            <a:t>Desarrollo</a:t>
          </a:r>
          <a:endParaRPr lang="es-MX" dirty="0"/>
        </a:p>
      </dgm:t>
    </dgm:pt>
    <dgm:pt modelId="{1399225D-D6DC-4D39-8216-DF66A8996018}" type="parTrans" cxnId="{904D3390-A7A0-4103-8F09-16484AD92995}">
      <dgm:prSet/>
      <dgm:spPr/>
      <dgm:t>
        <a:bodyPr/>
        <a:lstStyle/>
        <a:p>
          <a:endParaRPr lang="es-MX"/>
        </a:p>
      </dgm:t>
    </dgm:pt>
    <dgm:pt modelId="{88E923F3-5C1C-435A-AA06-EE09625885CF}" type="sibTrans" cxnId="{904D3390-A7A0-4103-8F09-16484AD92995}">
      <dgm:prSet/>
      <dgm:spPr/>
      <dgm:t>
        <a:bodyPr/>
        <a:lstStyle/>
        <a:p>
          <a:endParaRPr lang="es-MX"/>
        </a:p>
      </dgm:t>
    </dgm:pt>
    <dgm:pt modelId="{F2F34856-2A0E-425A-89DD-53469864BFB9}">
      <dgm:prSet phldrT="[Texto]"/>
      <dgm:spPr/>
      <dgm:t>
        <a:bodyPr/>
        <a:lstStyle/>
        <a:p>
          <a:r>
            <a:rPr lang="en-US" dirty="0"/>
            <a:t>Implementacion</a:t>
          </a:r>
          <a:endParaRPr lang="es-MX" dirty="0"/>
        </a:p>
      </dgm:t>
    </dgm:pt>
    <dgm:pt modelId="{861C02A8-4A45-455B-A043-0DD16F204246}" type="parTrans" cxnId="{25A153D5-091D-494C-8346-01A0F4C03C44}">
      <dgm:prSet/>
      <dgm:spPr/>
      <dgm:t>
        <a:bodyPr/>
        <a:lstStyle/>
        <a:p>
          <a:endParaRPr lang="es-MX"/>
        </a:p>
      </dgm:t>
    </dgm:pt>
    <dgm:pt modelId="{E872BB67-7004-44DF-BA38-DD2B5595662C}" type="sibTrans" cxnId="{25A153D5-091D-494C-8346-01A0F4C03C44}">
      <dgm:prSet/>
      <dgm:spPr/>
      <dgm:t>
        <a:bodyPr/>
        <a:lstStyle/>
        <a:p>
          <a:endParaRPr lang="es-MX"/>
        </a:p>
      </dgm:t>
    </dgm:pt>
    <dgm:pt modelId="{3E7B97BA-7B4D-47AF-9488-9013DB11C93A}" type="pres">
      <dgm:prSet presAssocID="{A4C477BA-3B11-44E4-A683-E2A6B5B2748B}" presName="Name0" presStyleCnt="0">
        <dgm:presLayoutVars>
          <dgm:dir/>
          <dgm:resizeHandles val="exact"/>
        </dgm:presLayoutVars>
      </dgm:prSet>
      <dgm:spPr/>
    </dgm:pt>
    <dgm:pt modelId="{2673F892-6060-49BF-A13E-FD2462D38A1A}" type="pres">
      <dgm:prSet presAssocID="{A4C477BA-3B11-44E4-A683-E2A6B5B2748B}" presName="arrow" presStyleLbl="bgShp" presStyleIdx="0" presStyleCnt="1"/>
      <dgm:spPr/>
    </dgm:pt>
    <dgm:pt modelId="{C0B91542-4392-47F7-B6BB-CD1AEFE4FB91}" type="pres">
      <dgm:prSet presAssocID="{A4C477BA-3B11-44E4-A683-E2A6B5B2748B}" presName="points" presStyleCnt="0"/>
      <dgm:spPr/>
    </dgm:pt>
    <dgm:pt modelId="{DF3C000E-B933-4561-A455-330DA7ABB7FD}" type="pres">
      <dgm:prSet presAssocID="{7E51B182-1B36-4C51-8E0C-2C812414C6DA}" presName="compositeA" presStyleCnt="0"/>
      <dgm:spPr/>
    </dgm:pt>
    <dgm:pt modelId="{33C47033-CD0B-43E6-B2A8-A311AEE1A903}" type="pres">
      <dgm:prSet presAssocID="{7E51B182-1B36-4C51-8E0C-2C812414C6DA}" presName="textA" presStyleLbl="revTx" presStyleIdx="0" presStyleCnt="3">
        <dgm:presLayoutVars>
          <dgm:bulletEnabled val="1"/>
        </dgm:presLayoutVars>
      </dgm:prSet>
      <dgm:spPr/>
    </dgm:pt>
    <dgm:pt modelId="{98D7732D-2DD8-4276-BF05-DD3DEFE156D7}" type="pres">
      <dgm:prSet presAssocID="{7E51B182-1B36-4C51-8E0C-2C812414C6DA}" presName="circleA" presStyleLbl="node1" presStyleIdx="0" presStyleCnt="3"/>
      <dgm:spPr/>
    </dgm:pt>
    <dgm:pt modelId="{13D47EF5-48CD-468B-B2FF-B3E1DA415C08}" type="pres">
      <dgm:prSet presAssocID="{7E51B182-1B36-4C51-8E0C-2C812414C6DA}" presName="spaceA" presStyleCnt="0"/>
      <dgm:spPr/>
    </dgm:pt>
    <dgm:pt modelId="{3A1503BB-9020-4028-A333-30CC5E8B4BFC}" type="pres">
      <dgm:prSet presAssocID="{A58B5DE1-172D-4B77-B13F-3F43118AABF5}" presName="space" presStyleCnt="0"/>
      <dgm:spPr/>
    </dgm:pt>
    <dgm:pt modelId="{D117189A-6975-4F4D-BBEA-D7B40ECE7503}" type="pres">
      <dgm:prSet presAssocID="{F4B1CA7C-5366-4C72-ACB8-8F96FFFD50F9}" presName="compositeB" presStyleCnt="0"/>
      <dgm:spPr/>
    </dgm:pt>
    <dgm:pt modelId="{74ED21E0-41C6-4DB4-BE56-463D6C3DD909}" type="pres">
      <dgm:prSet presAssocID="{F4B1CA7C-5366-4C72-ACB8-8F96FFFD50F9}" presName="textB" presStyleLbl="revTx" presStyleIdx="1" presStyleCnt="3">
        <dgm:presLayoutVars>
          <dgm:bulletEnabled val="1"/>
        </dgm:presLayoutVars>
      </dgm:prSet>
      <dgm:spPr/>
    </dgm:pt>
    <dgm:pt modelId="{72D1FDC8-8C13-49C2-A49F-957C92A160F1}" type="pres">
      <dgm:prSet presAssocID="{F4B1CA7C-5366-4C72-ACB8-8F96FFFD50F9}" presName="circleB" presStyleLbl="node1" presStyleIdx="1" presStyleCnt="3"/>
      <dgm:spPr/>
    </dgm:pt>
    <dgm:pt modelId="{40F2A2DC-4B2A-4BAF-94B8-6F3AFAA14EE0}" type="pres">
      <dgm:prSet presAssocID="{F4B1CA7C-5366-4C72-ACB8-8F96FFFD50F9}" presName="spaceB" presStyleCnt="0"/>
      <dgm:spPr/>
    </dgm:pt>
    <dgm:pt modelId="{474F6888-AFFB-4CE1-AB1F-7DE100BAE1EF}" type="pres">
      <dgm:prSet presAssocID="{88E923F3-5C1C-435A-AA06-EE09625885CF}" presName="space" presStyleCnt="0"/>
      <dgm:spPr/>
    </dgm:pt>
    <dgm:pt modelId="{2D329E98-B3EA-47E4-9265-8E5C6D7CEF89}" type="pres">
      <dgm:prSet presAssocID="{F2F34856-2A0E-425A-89DD-53469864BFB9}" presName="compositeA" presStyleCnt="0"/>
      <dgm:spPr/>
    </dgm:pt>
    <dgm:pt modelId="{4C0BA84E-51A4-4A6C-845D-479BBAF1899C}" type="pres">
      <dgm:prSet presAssocID="{F2F34856-2A0E-425A-89DD-53469864BFB9}" presName="textA" presStyleLbl="revTx" presStyleIdx="2" presStyleCnt="3">
        <dgm:presLayoutVars>
          <dgm:bulletEnabled val="1"/>
        </dgm:presLayoutVars>
      </dgm:prSet>
      <dgm:spPr/>
    </dgm:pt>
    <dgm:pt modelId="{0A8DC3AE-949E-4316-9CEC-A206447DBC8F}" type="pres">
      <dgm:prSet presAssocID="{F2F34856-2A0E-425A-89DD-53469864BFB9}" presName="circleA" presStyleLbl="node1" presStyleIdx="2" presStyleCnt="3"/>
      <dgm:spPr/>
    </dgm:pt>
    <dgm:pt modelId="{3506A6C5-737F-450D-A917-633E87828C98}" type="pres">
      <dgm:prSet presAssocID="{F2F34856-2A0E-425A-89DD-53469864BFB9}" presName="spaceA" presStyleCnt="0"/>
      <dgm:spPr/>
    </dgm:pt>
  </dgm:ptLst>
  <dgm:cxnLst>
    <dgm:cxn modelId="{5A19E102-E39C-47E9-AE73-7953F1218DA8}" type="presOf" srcId="{F4B1CA7C-5366-4C72-ACB8-8F96FFFD50F9}" destId="{74ED21E0-41C6-4DB4-BE56-463D6C3DD909}" srcOrd="0" destOrd="0" presId="urn:microsoft.com/office/officeart/2005/8/layout/hProcess11"/>
    <dgm:cxn modelId="{45E64E68-8730-49CC-891A-ACD4D69BD3DD}" type="presOf" srcId="{A4C477BA-3B11-44E4-A683-E2A6B5B2748B}" destId="{3E7B97BA-7B4D-47AF-9488-9013DB11C93A}" srcOrd="0" destOrd="0" presId="urn:microsoft.com/office/officeart/2005/8/layout/hProcess11"/>
    <dgm:cxn modelId="{904D3390-A7A0-4103-8F09-16484AD92995}" srcId="{A4C477BA-3B11-44E4-A683-E2A6B5B2748B}" destId="{F4B1CA7C-5366-4C72-ACB8-8F96FFFD50F9}" srcOrd="1" destOrd="0" parTransId="{1399225D-D6DC-4D39-8216-DF66A8996018}" sibTransId="{88E923F3-5C1C-435A-AA06-EE09625885CF}"/>
    <dgm:cxn modelId="{80BFAFB4-F53F-4873-B96B-BA4446DA196F}" type="presOf" srcId="{7E51B182-1B36-4C51-8E0C-2C812414C6DA}" destId="{33C47033-CD0B-43E6-B2A8-A311AEE1A903}" srcOrd="0" destOrd="0" presId="urn:microsoft.com/office/officeart/2005/8/layout/hProcess11"/>
    <dgm:cxn modelId="{D3BE5FB9-D589-4D0C-8D28-677A0C28D652}" srcId="{A4C477BA-3B11-44E4-A683-E2A6B5B2748B}" destId="{7E51B182-1B36-4C51-8E0C-2C812414C6DA}" srcOrd="0" destOrd="0" parTransId="{4FE75E7E-BBDF-4734-A4C6-7A2817BD557F}" sibTransId="{A58B5DE1-172D-4B77-B13F-3F43118AABF5}"/>
    <dgm:cxn modelId="{25A153D5-091D-494C-8346-01A0F4C03C44}" srcId="{A4C477BA-3B11-44E4-A683-E2A6B5B2748B}" destId="{F2F34856-2A0E-425A-89DD-53469864BFB9}" srcOrd="2" destOrd="0" parTransId="{861C02A8-4A45-455B-A043-0DD16F204246}" sibTransId="{E872BB67-7004-44DF-BA38-DD2B5595662C}"/>
    <dgm:cxn modelId="{13B9DFD6-5DEA-467A-911A-C6C6AD3BC074}" type="presOf" srcId="{F2F34856-2A0E-425A-89DD-53469864BFB9}" destId="{4C0BA84E-51A4-4A6C-845D-479BBAF1899C}" srcOrd="0" destOrd="0" presId="urn:microsoft.com/office/officeart/2005/8/layout/hProcess11"/>
    <dgm:cxn modelId="{4EF87C2D-0C91-42FE-80EC-03138DF94118}" type="presParOf" srcId="{3E7B97BA-7B4D-47AF-9488-9013DB11C93A}" destId="{2673F892-6060-49BF-A13E-FD2462D38A1A}" srcOrd="0" destOrd="0" presId="urn:microsoft.com/office/officeart/2005/8/layout/hProcess11"/>
    <dgm:cxn modelId="{C6C4B02E-4853-4318-A330-E404863D2671}" type="presParOf" srcId="{3E7B97BA-7B4D-47AF-9488-9013DB11C93A}" destId="{C0B91542-4392-47F7-B6BB-CD1AEFE4FB91}" srcOrd="1" destOrd="0" presId="urn:microsoft.com/office/officeart/2005/8/layout/hProcess11"/>
    <dgm:cxn modelId="{4410E60E-1FD2-4D0A-BE62-95CEDAD6C20B}" type="presParOf" srcId="{C0B91542-4392-47F7-B6BB-CD1AEFE4FB91}" destId="{DF3C000E-B933-4561-A455-330DA7ABB7FD}" srcOrd="0" destOrd="0" presId="urn:microsoft.com/office/officeart/2005/8/layout/hProcess11"/>
    <dgm:cxn modelId="{F5931474-9905-4B9B-8D04-47392B23B6C1}" type="presParOf" srcId="{DF3C000E-B933-4561-A455-330DA7ABB7FD}" destId="{33C47033-CD0B-43E6-B2A8-A311AEE1A903}" srcOrd="0" destOrd="0" presId="urn:microsoft.com/office/officeart/2005/8/layout/hProcess11"/>
    <dgm:cxn modelId="{34AA1672-6E72-4D38-9533-6DD546C58169}" type="presParOf" srcId="{DF3C000E-B933-4561-A455-330DA7ABB7FD}" destId="{98D7732D-2DD8-4276-BF05-DD3DEFE156D7}" srcOrd="1" destOrd="0" presId="urn:microsoft.com/office/officeart/2005/8/layout/hProcess11"/>
    <dgm:cxn modelId="{57B31CA1-DD93-468E-A28F-B41B2F10B62C}" type="presParOf" srcId="{DF3C000E-B933-4561-A455-330DA7ABB7FD}" destId="{13D47EF5-48CD-468B-B2FF-B3E1DA415C08}" srcOrd="2" destOrd="0" presId="urn:microsoft.com/office/officeart/2005/8/layout/hProcess11"/>
    <dgm:cxn modelId="{7C03C83E-C58A-41C2-B68A-B78698D81F9C}" type="presParOf" srcId="{C0B91542-4392-47F7-B6BB-CD1AEFE4FB91}" destId="{3A1503BB-9020-4028-A333-30CC5E8B4BFC}" srcOrd="1" destOrd="0" presId="urn:microsoft.com/office/officeart/2005/8/layout/hProcess11"/>
    <dgm:cxn modelId="{49D0E393-1769-4EE9-91FF-5CC51D0E5A17}" type="presParOf" srcId="{C0B91542-4392-47F7-B6BB-CD1AEFE4FB91}" destId="{D117189A-6975-4F4D-BBEA-D7B40ECE7503}" srcOrd="2" destOrd="0" presId="urn:microsoft.com/office/officeart/2005/8/layout/hProcess11"/>
    <dgm:cxn modelId="{7A13EF10-89CD-4CC5-9A08-42C7C4EB2743}" type="presParOf" srcId="{D117189A-6975-4F4D-BBEA-D7B40ECE7503}" destId="{74ED21E0-41C6-4DB4-BE56-463D6C3DD909}" srcOrd="0" destOrd="0" presId="urn:microsoft.com/office/officeart/2005/8/layout/hProcess11"/>
    <dgm:cxn modelId="{9C0C2307-A5A4-401C-A500-54E8B1F7B633}" type="presParOf" srcId="{D117189A-6975-4F4D-BBEA-D7B40ECE7503}" destId="{72D1FDC8-8C13-49C2-A49F-957C92A160F1}" srcOrd="1" destOrd="0" presId="urn:microsoft.com/office/officeart/2005/8/layout/hProcess11"/>
    <dgm:cxn modelId="{D707A5D6-AA0E-4ED6-B87C-C256155CA90B}" type="presParOf" srcId="{D117189A-6975-4F4D-BBEA-D7B40ECE7503}" destId="{40F2A2DC-4B2A-4BAF-94B8-6F3AFAA14EE0}" srcOrd="2" destOrd="0" presId="urn:microsoft.com/office/officeart/2005/8/layout/hProcess11"/>
    <dgm:cxn modelId="{DC3AE992-0E3F-4AB9-A37A-0BEFDB82B06E}" type="presParOf" srcId="{C0B91542-4392-47F7-B6BB-CD1AEFE4FB91}" destId="{474F6888-AFFB-4CE1-AB1F-7DE100BAE1EF}" srcOrd="3" destOrd="0" presId="urn:microsoft.com/office/officeart/2005/8/layout/hProcess11"/>
    <dgm:cxn modelId="{059EE58E-747E-42AC-990A-B525EB035C5B}" type="presParOf" srcId="{C0B91542-4392-47F7-B6BB-CD1AEFE4FB91}" destId="{2D329E98-B3EA-47E4-9265-8E5C6D7CEF89}" srcOrd="4" destOrd="0" presId="urn:microsoft.com/office/officeart/2005/8/layout/hProcess11"/>
    <dgm:cxn modelId="{FD62283E-CE14-4ACB-B8A0-D82DEA7F6C0A}" type="presParOf" srcId="{2D329E98-B3EA-47E4-9265-8E5C6D7CEF89}" destId="{4C0BA84E-51A4-4A6C-845D-479BBAF1899C}" srcOrd="0" destOrd="0" presId="urn:microsoft.com/office/officeart/2005/8/layout/hProcess11"/>
    <dgm:cxn modelId="{38FBC70B-57D8-4DAB-8CCE-6E837F136BBB}" type="presParOf" srcId="{2D329E98-B3EA-47E4-9265-8E5C6D7CEF89}" destId="{0A8DC3AE-949E-4316-9CEC-A206447DBC8F}" srcOrd="1" destOrd="0" presId="urn:microsoft.com/office/officeart/2005/8/layout/hProcess11"/>
    <dgm:cxn modelId="{8EA4A6CC-E01F-4C6A-A8A0-29ED4CA7549B}" type="presParOf" srcId="{2D329E98-B3EA-47E4-9265-8E5C6D7CEF89}" destId="{3506A6C5-737F-450D-A917-633E87828C9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6A11F-C618-45F2-8A81-0665E276F6EB}">
      <dsp:nvSpPr>
        <dsp:cNvPr id="0" name=""/>
        <dsp:cNvSpPr/>
      </dsp:nvSpPr>
      <dsp:spPr>
        <a:xfrm>
          <a:off x="3018155" y="3072899"/>
          <a:ext cx="2091690" cy="20916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800" kern="1200" noProof="0" dirty="0"/>
            <a:t>Falta de una herramienta eficaz para gestión de salones de belleza</a:t>
          </a:r>
        </a:p>
      </dsp:txBody>
      <dsp:txXfrm>
        <a:off x="3324476" y="3379220"/>
        <a:ext cx="1479048" cy="1479048"/>
      </dsp:txXfrm>
    </dsp:sp>
    <dsp:sp modelId="{E52982C6-361A-46C0-8692-530A30EFEA2D}">
      <dsp:nvSpPr>
        <dsp:cNvPr id="0" name=""/>
        <dsp:cNvSpPr/>
      </dsp:nvSpPr>
      <dsp:spPr>
        <a:xfrm rot="10800000">
          <a:off x="994175" y="3820678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86670-53B1-47CD-B22A-D4B2A79F0557}">
      <dsp:nvSpPr>
        <dsp:cNvPr id="0" name=""/>
        <dsp:cNvSpPr/>
      </dsp:nvSpPr>
      <dsp:spPr>
        <a:xfrm>
          <a:off x="622" y="3323902"/>
          <a:ext cx="1987105" cy="15896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900" b="0" i="0" u="none" strike="noStrike" kern="1200" cap="none">
              <a:ln/>
              <a:latin typeface="Liberation Sans" pitchFamily="18"/>
              <a:ea typeface="Noto Sans CJK SC" pitchFamily="2"/>
              <a:cs typeface="Lohit Devanagari" pitchFamily="2"/>
            </a:rPr>
            <a:t>Inexistencia de herramientas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900" b="0" i="0" u="none" strike="noStrike" kern="1200" cap="none">
              <a:ln/>
              <a:latin typeface="Liberation Sans" pitchFamily="18"/>
              <a:ea typeface="Noto Sans CJK SC" pitchFamily="2"/>
              <a:cs typeface="Lohit Devanagari" pitchFamily="2"/>
            </a:rPr>
            <a:t>De software adecuados</a:t>
          </a:r>
          <a:endParaRPr lang="es-MX" sz="1900" kern="1200" dirty="0"/>
        </a:p>
      </dsp:txBody>
      <dsp:txXfrm>
        <a:off x="47182" y="3370462"/>
        <a:ext cx="1893985" cy="1496564"/>
      </dsp:txXfrm>
    </dsp:sp>
    <dsp:sp modelId="{5EB625A3-B35E-49B7-A928-CB9B747F9DAF}">
      <dsp:nvSpPr>
        <dsp:cNvPr id="0" name=""/>
        <dsp:cNvSpPr/>
      </dsp:nvSpPr>
      <dsp:spPr>
        <a:xfrm rot="13500000">
          <a:off x="1613203" y="2326212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4778670"/>
            <a:satOff val="-10209"/>
            <a:lumOff val="-42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CED-0B0A-49EC-8AE9-1A5F39592633}">
      <dsp:nvSpPr>
        <dsp:cNvPr id="0" name=""/>
        <dsp:cNvSpPr/>
      </dsp:nvSpPr>
      <dsp:spPr>
        <a:xfrm>
          <a:off x="899753" y="1153208"/>
          <a:ext cx="1987105" cy="1589684"/>
        </a:xfrm>
        <a:prstGeom prst="roundRect">
          <a:avLst>
            <a:gd name="adj" fmla="val 10000"/>
          </a:avLst>
        </a:prstGeom>
        <a:solidFill>
          <a:schemeClr val="accent5">
            <a:hueOff val="4778670"/>
            <a:satOff val="-10209"/>
            <a:lumOff val="-426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900" b="0" i="0" u="none" strike="noStrike" kern="1200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Sistemas costo excesivo ERP,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900" b="0" i="0" u="none" strike="noStrike" kern="1200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No se adaptan a las necesidades del rubro</a:t>
          </a:r>
          <a:endParaRPr lang="es-MX" sz="1900" kern="1200" dirty="0"/>
        </a:p>
      </dsp:txBody>
      <dsp:txXfrm>
        <a:off x="946313" y="1199768"/>
        <a:ext cx="1893985" cy="1496564"/>
      </dsp:txXfrm>
    </dsp:sp>
    <dsp:sp modelId="{C0F1569C-E88B-49B1-8021-10553F673948}">
      <dsp:nvSpPr>
        <dsp:cNvPr id="0" name=""/>
        <dsp:cNvSpPr/>
      </dsp:nvSpPr>
      <dsp:spPr>
        <a:xfrm rot="16200000">
          <a:off x="3107669" y="1707184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9557340"/>
            <a:satOff val="-20419"/>
            <a:lumOff val="-8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04317-F5AE-458E-B3AD-615D729336F2}">
      <dsp:nvSpPr>
        <dsp:cNvPr id="0" name=""/>
        <dsp:cNvSpPr/>
      </dsp:nvSpPr>
      <dsp:spPr>
        <a:xfrm>
          <a:off x="3070447" y="254077"/>
          <a:ext cx="1987105" cy="1589684"/>
        </a:xfrm>
        <a:prstGeom prst="roundRect">
          <a:avLst>
            <a:gd name="adj" fmla="val 10000"/>
          </a:avLst>
        </a:prstGeom>
        <a:solidFill>
          <a:schemeClr val="accent5">
            <a:hueOff val="9557340"/>
            <a:satOff val="-20419"/>
            <a:lumOff val="-8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900" b="0" i="0" u="none" strike="noStrike" kern="1200" cap="none">
              <a:ln/>
              <a:latin typeface="Liberation Sans" pitchFamily="18"/>
              <a:ea typeface="Noto Sans CJK SC" pitchFamily="2"/>
              <a:cs typeface="Lohit Devanagari" pitchFamily="2"/>
            </a:rPr>
            <a:t>Sistemas completjos de utilizar</a:t>
          </a:r>
          <a:endParaRPr lang="es-BO" sz="1900" b="0" i="0" u="none" strike="noStrike" kern="1200" cap="none" dirty="0">
            <a:ln/>
            <a:latin typeface="Liberation Sans" pitchFamily="18"/>
            <a:ea typeface="Noto Sans CJK SC" pitchFamily="2"/>
            <a:cs typeface="Lohit Devanagari" pitchFamily="2"/>
          </a:endParaRPr>
        </a:p>
      </dsp:txBody>
      <dsp:txXfrm>
        <a:off x="3117007" y="300637"/>
        <a:ext cx="1893985" cy="1496564"/>
      </dsp:txXfrm>
    </dsp:sp>
    <dsp:sp modelId="{980DD117-C09F-40EA-8483-712B4F3CB5E6}">
      <dsp:nvSpPr>
        <dsp:cNvPr id="0" name=""/>
        <dsp:cNvSpPr/>
      </dsp:nvSpPr>
      <dsp:spPr>
        <a:xfrm rot="18900000">
          <a:off x="4602135" y="2326212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14336010"/>
            <a:satOff val="-30628"/>
            <a:lumOff val="-127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638A3-4C3B-4020-A010-D4A5E89B34CD}">
      <dsp:nvSpPr>
        <dsp:cNvPr id="0" name=""/>
        <dsp:cNvSpPr/>
      </dsp:nvSpPr>
      <dsp:spPr>
        <a:xfrm>
          <a:off x="5241141" y="1153208"/>
          <a:ext cx="1987105" cy="1589684"/>
        </a:xfrm>
        <a:prstGeom prst="roundRect">
          <a:avLst>
            <a:gd name="adj" fmla="val 10000"/>
          </a:avLst>
        </a:prstGeom>
        <a:solidFill>
          <a:schemeClr val="accent5">
            <a:hueOff val="14336010"/>
            <a:satOff val="-30628"/>
            <a:lumOff val="-1279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900" b="0" i="0" u="none" strike="noStrike" kern="1200" cap="none">
              <a:ln/>
              <a:latin typeface="Liberation Sans" pitchFamily="18"/>
              <a:ea typeface="Noto Sans CJK SC" pitchFamily="2"/>
              <a:cs typeface="Lohit Devanagari" pitchFamily="2"/>
            </a:rPr>
            <a:t>No se conocen los beneficios que se podrían alcanzar</a:t>
          </a:r>
          <a:endParaRPr lang="es-BO" sz="1900" b="0" i="0" u="none" strike="noStrike" kern="1200" cap="none" dirty="0">
            <a:ln/>
            <a:latin typeface="Liberation Sans" pitchFamily="18"/>
            <a:ea typeface="Noto Sans CJK SC" pitchFamily="2"/>
            <a:cs typeface="Lohit Devanagari" pitchFamily="2"/>
          </a:endParaRPr>
        </a:p>
      </dsp:txBody>
      <dsp:txXfrm>
        <a:off x="5287701" y="1199768"/>
        <a:ext cx="1893985" cy="1496564"/>
      </dsp:txXfrm>
    </dsp:sp>
    <dsp:sp modelId="{A0222776-5531-4F4B-A042-0C5EE50FF9D5}">
      <dsp:nvSpPr>
        <dsp:cNvPr id="0" name=""/>
        <dsp:cNvSpPr/>
      </dsp:nvSpPr>
      <dsp:spPr>
        <a:xfrm>
          <a:off x="5221163" y="3820678"/>
          <a:ext cx="1912661" cy="59613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63D80-6BEA-4D55-B57F-EDD9C0FE8AF6}">
      <dsp:nvSpPr>
        <dsp:cNvPr id="0" name=""/>
        <dsp:cNvSpPr/>
      </dsp:nvSpPr>
      <dsp:spPr>
        <a:xfrm>
          <a:off x="6140272" y="3323902"/>
          <a:ext cx="1987105" cy="1589684"/>
        </a:xfrm>
        <a:prstGeom prst="roundRect">
          <a:avLst>
            <a:gd name="adj" fmla="val 1000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900" b="0" i="0" u="none" strike="noStrike" kern="1200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Sector informal, no utiliza herramientas de software</a:t>
          </a:r>
        </a:p>
      </dsp:txBody>
      <dsp:txXfrm>
        <a:off x="6186832" y="3370462"/>
        <a:ext cx="1893985" cy="1496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6A11F-C618-45F2-8A81-0665E276F6EB}">
      <dsp:nvSpPr>
        <dsp:cNvPr id="0" name=""/>
        <dsp:cNvSpPr/>
      </dsp:nvSpPr>
      <dsp:spPr>
        <a:xfrm>
          <a:off x="3056731" y="3158814"/>
          <a:ext cx="2014537" cy="2014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700" kern="1200" noProof="0" dirty="0"/>
            <a:t>Falta de una herramienta eficaz para gestión de salones de belleza</a:t>
          </a:r>
        </a:p>
      </dsp:txBody>
      <dsp:txXfrm>
        <a:off x="3351753" y="3453836"/>
        <a:ext cx="1424493" cy="1424493"/>
      </dsp:txXfrm>
    </dsp:sp>
    <dsp:sp modelId="{E52982C6-361A-46C0-8692-530A30EFEA2D}">
      <dsp:nvSpPr>
        <dsp:cNvPr id="0" name=""/>
        <dsp:cNvSpPr/>
      </dsp:nvSpPr>
      <dsp:spPr>
        <a:xfrm rot="10800000">
          <a:off x="707302" y="3879011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86670-53B1-47CD-B22A-D4B2A79F0557}">
      <dsp:nvSpPr>
        <dsp:cNvPr id="0" name=""/>
        <dsp:cNvSpPr/>
      </dsp:nvSpPr>
      <dsp:spPr>
        <a:xfrm>
          <a:off x="2214" y="3602012"/>
          <a:ext cx="1410176" cy="11281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5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Dificultad al realizar reservas</a:t>
          </a:r>
          <a:endParaRPr lang="es-MX" sz="1500" kern="1200" dirty="0"/>
        </a:p>
      </dsp:txBody>
      <dsp:txXfrm>
        <a:off x="35256" y="3635054"/>
        <a:ext cx="1344092" cy="1062057"/>
      </dsp:txXfrm>
    </dsp:sp>
    <dsp:sp modelId="{5EB625A3-B35E-49B7-A928-CB9B747F9DAF}">
      <dsp:nvSpPr>
        <dsp:cNvPr id="0" name=""/>
        <dsp:cNvSpPr/>
      </dsp:nvSpPr>
      <dsp:spPr>
        <a:xfrm rot="12600000">
          <a:off x="1008288" y="275571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CED-0B0A-49EC-8AE9-1A5F39592633}">
      <dsp:nvSpPr>
        <dsp:cNvPr id="0" name=""/>
        <dsp:cNvSpPr/>
      </dsp:nvSpPr>
      <dsp:spPr>
        <a:xfrm>
          <a:off x="451926" y="1923663"/>
          <a:ext cx="1410176" cy="11281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5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Difícil gestión en general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5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De los salones de belleza</a:t>
          </a:r>
          <a:endParaRPr lang="es-MX" sz="1500" kern="1200" dirty="0"/>
        </a:p>
      </dsp:txBody>
      <dsp:txXfrm>
        <a:off x="484968" y="1956705"/>
        <a:ext cx="1344092" cy="1062057"/>
      </dsp:txXfrm>
    </dsp:sp>
    <dsp:sp modelId="{C0F1569C-E88B-49B1-8021-10553F673948}">
      <dsp:nvSpPr>
        <dsp:cNvPr id="0" name=""/>
        <dsp:cNvSpPr/>
      </dsp:nvSpPr>
      <dsp:spPr>
        <a:xfrm rot="14400000">
          <a:off x="1830598" y="193340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04317-F5AE-458E-B3AD-615D729336F2}">
      <dsp:nvSpPr>
        <dsp:cNvPr id="0" name=""/>
        <dsp:cNvSpPr/>
      </dsp:nvSpPr>
      <dsp:spPr>
        <a:xfrm>
          <a:off x="1680562" y="695027"/>
          <a:ext cx="1410176" cy="11281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5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Falta de una base de datos de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5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Noto Sans CJK SC" pitchFamily="2"/>
              <a:cs typeface="Lohit Devanagari" pitchFamily="2"/>
            </a:rPr>
            <a:t>Clientes</a:t>
          </a:r>
          <a:endParaRPr lang="es-BO" sz="1500" b="0" i="0" u="none" strike="noStrike" kern="1200" cap="none" dirty="0">
            <a:ln/>
            <a:latin typeface="Liberation Sans" pitchFamily="18"/>
            <a:ea typeface="Noto Sans CJK SC" pitchFamily="2"/>
            <a:cs typeface="Lohit Devanagari" pitchFamily="2"/>
          </a:endParaRPr>
        </a:p>
      </dsp:txBody>
      <dsp:txXfrm>
        <a:off x="1713604" y="728069"/>
        <a:ext cx="1344092" cy="1062057"/>
      </dsp:txXfrm>
    </dsp:sp>
    <dsp:sp modelId="{830EE8CD-2087-44E3-83E0-6D7C1F9F9B44}">
      <dsp:nvSpPr>
        <dsp:cNvPr id="0" name=""/>
        <dsp:cNvSpPr/>
      </dsp:nvSpPr>
      <dsp:spPr>
        <a:xfrm rot="16200000">
          <a:off x="2953894" y="1632419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89DFD-AEC9-40C7-BB00-5BA032215C26}">
      <dsp:nvSpPr>
        <dsp:cNvPr id="0" name=""/>
        <dsp:cNvSpPr/>
      </dsp:nvSpPr>
      <dsp:spPr>
        <a:xfrm>
          <a:off x="3358911" y="245314"/>
          <a:ext cx="1410176" cy="11281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500" b="0" i="0" u="none" strike="noStrike" kern="1200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Choque de reservas</a:t>
          </a:r>
        </a:p>
      </dsp:txBody>
      <dsp:txXfrm>
        <a:off x="3391953" y="278356"/>
        <a:ext cx="1344092" cy="1062057"/>
      </dsp:txXfrm>
    </dsp:sp>
    <dsp:sp modelId="{6744D488-FF1D-4448-AFEF-5810558422FB}">
      <dsp:nvSpPr>
        <dsp:cNvPr id="0" name=""/>
        <dsp:cNvSpPr/>
      </dsp:nvSpPr>
      <dsp:spPr>
        <a:xfrm rot="18000000">
          <a:off x="4077191" y="193340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ECA88-5869-453C-AC5C-4FD24F1C2FED}">
      <dsp:nvSpPr>
        <dsp:cNvPr id="0" name=""/>
        <dsp:cNvSpPr/>
      </dsp:nvSpPr>
      <dsp:spPr>
        <a:xfrm>
          <a:off x="5037260" y="695027"/>
          <a:ext cx="1410176" cy="112814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500" b="0" i="0" u="none" strike="noStrike" kern="1200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Dificultad al realizar reservas</a:t>
          </a:r>
        </a:p>
      </dsp:txBody>
      <dsp:txXfrm>
        <a:off x="5070302" y="728069"/>
        <a:ext cx="1344092" cy="1062057"/>
      </dsp:txXfrm>
    </dsp:sp>
    <dsp:sp modelId="{980DD117-C09F-40EA-8483-712B4F3CB5E6}">
      <dsp:nvSpPr>
        <dsp:cNvPr id="0" name=""/>
        <dsp:cNvSpPr/>
      </dsp:nvSpPr>
      <dsp:spPr>
        <a:xfrm rot="19800000">
          <a:off x="4899501" y="2755715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638A3-4C3B-4020-A010-D4A5E89B34CD}">
      <dsp:nvSpPr>
        <dsp:cNvPr id="0" name=""/>
        <dsp:cNvSpPr/>
      </dsp:nvSpPr>
      <dsp:spPr>
        <a:xfrm>
          <a:off x="6265897" y="1923663"/>
          <a:ext cx="1410176" cy="11281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500" b="0" i="0" u="none" strike="noStrike" kern="1200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Perdida de clientes</a:t>
          </a:r>
        </a:p>
      </dsp:txBody>
      <dsp:txXfrm>
        <a:off x="6298939" y="1956705"/>
        <a:ext cx="1344092" cy="1062057"/>
      </dsp:txXfrm>
    </dsp:sp>
    <dsp:sp modelId="{A0222776-5531-4F4B-A042-0C5EE50FF9D5}">
      <dsp:nvSpPr>
        <dsp:cNvPr id="0" name=""/>
        <dsp:cNvSpPr/>
      </dsp:nvSpPr>
      <dsp:spPr>
        <a:xfrm>
          <a:off x="5200487" y="3879011"/>
          <a:ext cx="2220210" cy="57414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63D80-6BEA-4D55-B57F-EDD9C0FE8AF6}">
      <dsp:nvSpPr>
        <dsp:cNvPr id="0" name=""/>
        <dsp:cNvSpPr/>
      </dsp:nvSpPr>
      <dsp:spPr>
        <a:xfrm>
          <a:off x="6715609" y="3602012"/>
          <a:ext cx="1410176" cy="11281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1500" b="0" i="0" u="none" strike="noStrike" kern="1200" cap="none" dirty="0">
              <a:ln/>
              <a:latin typeface="Liberation Sans" pitchFamily="18"/>
              <a:ea typeface="Noto Sans CJK SC" pitchFamily="2"/>
              <a:cs typeface="Lohit Devanagari" pitchFamily="2"/>
            </a:rPr>
            <a:t>Perdida de ingresos</a:t>
          </a:r>
        </a:p>
      </dsp:txBody>
      <dsp:txXfrm>
        <a:off x="6748651" y="3635054"/>
        <a:ext cx="1344092" cy="1062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7A3A0-1132-4F80-828C-863E26B02929}">
      <dsp:nvSpPr>
        <dsp:cNvPr id="0" name=""/>
        <dsp:cNvSpPr/>
      </dsp:nvSpPr>
      <dsp:spPr>
        <a:xfrm>
          <a:off x="7127757" y="2163547"/>
          <a:ext cx="846058" cy="402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392"/>
              </a:lnTo>
              <a:lnTo>
                <a:pt x="846058" y="274392"/>
              </a:lnTo>
              <a:lnTo>
                <a:pt x="846058" y="40264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0E3EA-C9DA-496D-BD78-BEBB8DBF6AC6}">
      <dsp:nvSpPr>
        <dsp:cNvPr id="0" name=""/>
        <dsp:cNvSpPr/>
      </dsp:nvSpPr>
      <dsp:spPr>
        <a:xfrm>
          <a:off x="6281699" y="2163547"/>
          <a:ext cx="846058" cy="402647"/>
        </a:xfrm>
        <a:custGeom>
          <a:avLst/>
          <a:gdLst/>
          <a:ahLst/>
          <a:cxnLst/>
          <a:rect l="0" t="0" r="0" b="0"/>
          <a:pathLst>
            <a:path>
              <a:moveTo>
                <a:pt x="846058" y="0"/>
              </a:moveTo>
              <a:lnTo>
                <a:pt x="846058" y="274392"/>
              </a:lnTo>
              <a:lnTo>
                <a:pt x="0" y="274392"/>
              </a:lnTo>
              <a:lnTo>
                <a:pt x="0" y="40264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1795B6-CC35-4231-8C4B-A312082BBA5F}">
      <dsp:nvSpPr>
        <dsp:cNvPr id="0" name=""/>
        <dsp:cNvSpPr/>
      </dsp:nvSpPr>
      <dsp:spPr>
        <a:xfrm>
          <a:off x="4589581" y="881768"/>
          <a:ext cx="2538176" cy="402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392"/>
              </a:lnTo>
              <a:lnTo>
                <a:pt x="2538176" y="274392"/>
              </a:lnTo>
              <a:lnTo>
                <a:pt x="2538176" y="402647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8680B-3DA3-4D37-B76F-99B1645DAD10}">
      <dsp:nvSpPr>
        <dsp:cNvPr id="0" name=""/>
        <dsp:cNvSpPr/>
      </dsp:nvSpPr>
      <dsp:spPr>
        <a:xfrm>
          <a:off x="3743522" y="2163547"/>
          <a:ext cx="846058" cy="402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392"/>
              </a:lnTo>
              <a:lnTo>
                <a:pt x="846058" y="274392"/>
              </a:lnTo>
              <a:lnTo>
                <a:pt x="846058" y="40264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FCC8C-46A1-4490-9095-611F1DB95B9E}">
      <dsp:nvSpPr>
        <dsp:cNvPr id="0" name=""/>
        <dsp:cNvSpPr/>
      </dsp:nvSpPr>
      <dsp:spPr>
        <a:xfrm>
          <a:off x="2897463" y="2163547"/>
          <a:ext cx="846058" cy="402647"/>
        </a:xfrm>
        <a:custGeom>
          <a:avLst/>
          <a:gdLst/>
          <a:ahLst/>
          <a:cxnLst/>
          <a:rect l="0" t="0" r="0" b="0"/>
          <a:pathLst>
            <a:path>
              <a:moveTo>
                <a:pt x="846058" y="0"/>
              </a:moveTo>
              <a:lnTo>
                <a:pt x="846058" y="274392"/>
              </a:lnTo>
              <a:lnTo>
                <a:pt x="0" y="274392"/>
              </a:lnTo>
              <a:lnTo>
                <a:pt x="0" y="402647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C7B21-CCA4-4F26-A9D9-43326B0C4A66}">
      <dsp:nvSpPr>
        <dsp:cNvPr id="0" name=""/>
        <dsp:cNvSpPr/>
      </dsp:nvSpPr>
      <dsp:spPr>
        <a:xfrm>
          <a:off x="3743522" y="881768"/>
          <a:ext cx="846058" cy="402647"/>
        </a:xfrm>
        <a:custGeom>
          <a:avLst/>
          <a:gdLst/>
          <a:ahLst/>
          <a:cxnLst/>
          <a:rect l="0" t="0" r="0" b="0"/>
          <a:pathLst>
            <a:path>
              <a:moveTo>
                <a:pt x="846058" y="0"/>
              </a:moveTo>
              <a:lnTo>
                <a:pt x="846058" y="274392"/>
              </a:lnTo>
              <a:lnTo>
                <a:pt x="0" y="274392"/>
              </a:lnTo>
              <a:lnTo>
                <a:pt x="0" y="402647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50D04-37AB-43F5-89CB-4E7269398E87}">
      <dsp:nvSpPr>
        <dsp:cNvPr id="0" name=""/>
        <dsp:cNvSpPr/>
      </dsp:nvSpPr>
      <dsp:spPr>
        <a:xfrm>
          <a:off x="2051404" y="881768"/>
          <a:ext cx="2538176" cy="402647"/>
        </a:xfrm>
        <a:custGeom>
          <a:avLst/>
          <a:gdLst/>
          <a:ahLst/>
          <a:cxnLst/>
          <a:rect l="0" t="0" r="0" b="0"/>
          <a:pathLst>
            <a:path>
              <a:moveTo>
                <a:pt x="2538176" y="0"/>
              </a:moveTo>
              <a:lnTo>
                <a:pt x="2538176" y="274392"/>
              </a:lnTo>
              <a:lnTo>
                <a:pt x="0" y="274392"/>
              </a:lnTo>
              <a:lnTo>
                <a:pt x="0" y="402647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317BE-AB58-4E33-AE9A-9832C377DD64}">
      <dsp:nvSpPr>
        <dsp:cNvPr id="0" name=""/>
        <dsp:cNvSpPr/>
      </dsp:nvSpPr>
      <dsp:spPr>
        <a:xfrm>
          <a:off x="3897350" y="2635"/>
          <a:ext cx="1384460" cy="879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82961-6894-4C42-9A38-286D33D81789}">
      <dsp:nvSpPr>
        <dsp:cNvPr id="0" name=""/>
        <dsp:cNvSpPr/>
      </dsp:nvSpPr>
      <dsp:spPr>
        <a:xfrm>
          <a:off x="4051179" y="148773"/>
          <a:ext cx="1384460" cy="87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CEO</a:t>
          </a:r>
          <a:endParaRPr lang="es-MX" sz="2000" kern="1200" dirty="0"/>
        </a:p>
      </dsp:txBody>
      <dsp:txXfrm>
        <a:off x="4076928" y="174522"/>
        <a:ext cx="1332962" cy="827634"/>
      </dsp:txXfrm>
    </dsp:sp>
    <dsp:sp modelId="{D6A89B9A-A674-4143-A1D1-CB80648A8C11}">
      <dsp:nvSpPr>
        <dsp:cNvPr id="0" name=""/>
        <dsp:cNvSpPr/>
      </dsp:nvSpPr>
      <dsp:spPr>
        <a:xfrm>
          <a:off x="1359174" y="1284415"/>
          <a:ext cx="1384460" cy="879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1CA8-131D-4631-B317-3AB5E228C506}">
      <dsp:nvSpPr>
        <dsp:cNvPr id="0" name=""/>
        <dsp:cNvSpPr/>
      </dsp:nvSpPr>
      <dsp:spPr>
        <a:xfrm>
          <a:off x="1513002" y="1430552"/>
          <a:ext cx="1384460" cy="87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kern="1200" noProof="0" dirty="0"/>
            <a:t>Asesor de marketing</a:t>
          </a:r>
        </a:p>
      </dsp:txBody>
      <dsp:txXfrm>
        <a:off x="1538751" y="1456301"/>
        <a:ext cx="1332962" cy="827634"/>
      </dsp:txXfrm>
    </dsp:sp>
    <dsp:sp modelId="{50F8B35E-F581-4CE7-A4FC-BAD9741A424E}">
      <dsp:nvSpPr>
        <dsp:cNvPr id="0" name=""/>
        <dsp:cNvSpPr/>
      </dsp:nvSpPr>
      <dsp:spPr>
        <a:xfrm>
          <a:off x="3051292" y="1284415"/>
          <a:ext cx="1384460" cy="879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E7C5F-6AF1-4C38-93DB-DE307BDEF9C5}">
      <dsp:nvSpPr>
        <dsp:cNvPr id="0" name=""/>
        <dsp:cNvSpPr/>
      </dsp:nvSpPr>
      <dsp:spPr>
        <a:xfrm>
          <a:off x="3205120" y="1430552"/>
          <a:ext cx="1384460" cy="87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kern="1200" noProof="0" dirty="0"/>
            <a:t>Supervisor de sucursal</a:t>
          </a:r>
        </a:p>
      </dsp:txBody>
      <dsp:txXfrm>
        <a:off x="3230869" y="1456301"/>
        <a:ext cx="1332962" cy="827634"/>
      </dsp:txXfrm>
    </dsp:sp>
    <dsp:sp modelId="{718D433B-4A8F-4E04-8238-43B91DE469F4}">
      <dsp:nvSpPr>
        <dsp:cNvPr id="0" name=""/>
        <dsp:cNvSpPr/>
      </dsp:nvSpPr>
      <dsp:spPr>
        <a:xfrm>
          <a:off x="2205233" y="2566194"/>
          <a:ext cx="1384460" cy="879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8F492-E7C1-467E-836A-03810EC310FA}">
      <dsp:nvSpPr>
        <dsp:cNvPr id="0" name=""/>
        <dsp:cNvSpPr/>
      </dsp:nvSpPr>
      <dsp:spPr>
        <a:xfrm>
          <a:off x="2359061" y="2712331"/>
          <a:ext cx="1384460" cy="87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kern="1200" noProof="0" dirty="0"/>
            <a:t>Estilistas Barberos</a:t>
          </a:r>
        </a:p>
      </dsp:txBody>
      <dsp:txXfrm>
        <a:off x="2384810" y="2738080"/>
        <a:ext cx="1332962" cy="827634"/>
      </dsp:txXfrm>
    </dsp:sp>
    <dsp:sp modelId="{59F241A7-C3FA-488E-B2AD-F7C302AB339D}">
      <dsp:nvSpPr>
        <dsp:cNvPr id="0" name=""/>
        <dsp:cNvSpPr/>
      </dsp:nvSpPr>
      <dsp:spPr>
        <a:xfrm>
          <a:off x="3897350" y="2566194"/>
          <a:ext cx="1384460" cy="879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485A5-C560-43A4-ABA2-4CAB6A031C02}">
      <dsp:nvSpPr>
        <dsp:cNvPr id="0" name=""/>
        <dsp:cNvSpPr/>
      </dsp:nvSpPr>
      <dsp:spPr>
        <a:xfrm>
          <a:off x="4051179" y="2712331"/>
          <a:ext cx="1384460" cy="87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kern="1200" noProof="0" dirty="0"/>
            <a:t>Secretaria</a:t>
          </a:r>
        </a:p>
      </dsp:txBody>
      <dsp:txXfrm>
        <a:off x="4076928" y="2738080"/>
        <a:ext cx="1332962" cy="827634"/>
      </dsp:txXfrm>
    </dsp:sp>
    <dsp:sp modelId="{769927C1-BE51-4EA9-AE37-B04FDB082FFC}">
      <dsp:nvSpPr>
        <dsp:cNvPr id="0" name=""/>
        <dsp:cNvSpPr/>
      </dsp:nvSpPr>
      <dsp:spPr>
        <a:xfrm>
          <a:off x="6435527" y="1284415"/>
          <a:ext cx="1384460" cy="879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A449-24B0-4D11-965A-9EB8BEFD4BD4}">
      <dsp:nvSpPr>
        <dsp:cNvPr id="0" name=""/>
        <dsp:cNvSpPr/>
      </dsp:nvSpPr>
      <dsp:spPr>
        <a:xfrm>
          <a:off x="6589356" y="1430552"/>
          <a:ext cx="1384460" cy="87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kern="1200" noProof="0" dirty="0"/>
            <a:t>Supervisor de sucursal</a:t>
          </a:r>
        </a:p>
      </dsp:txBody>
      <dsp:txXfrm>
        <a:off x="6615105" y="1456301"/>
        <a:ext cx="1332962" cy="827634"/>
      </dsp:txXfrm>
    </dsp:sp>
    <dsp:sp modelId="{A67C8F63-DBE6-4960-8D39-08352958C532}">
      <dsp:nvSpPr>
        <dsp:cNvPr id="0" name=""/>
        <dsp:cNvSpPr/>
      </dsp:nvSpPr>
      <dsp:spPr>
        <a:xfrm>
          <a:off x="5589468" y="2566194"/>
          <a:ext cx="1384460" cy="879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2F518-78FA-4FC6-B804-91AB7305C5A8}">
      <dsp:nvSpPr>
        <dsp:cNvPr id="0" name=""/>
        <dsp:cNvSpPr/>
      </dsp:nvSpPr>
      <dsp:spPr>
        <a:xfrm>
          <a:off x="5743297" y="2712331"/>
          <a:ext cx="1384460" cy="87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kern="1200" noProof="0" dirty="0"/>
            <a:t>Estilistas o barberos</a:t>
          </a:r>
        </a:p>
      </dsp:txBody>
      <dsp:txXfrm>
        <a:off x="5769046" y="2738080"/>
        <a:ext cx="1332962" cy="827634"/>
      </dsp:txXfrm>
    </dsp:sp>
    <dsp:sp modelId="{E17A81DB-DFA3-4C11-BB78-D3B551E9DC4B}">
      <dsp:nvSpPr>
        <dsp:cNvPr id="0" name=""/>
        <dsp:cNvSpPr/>
      </dsp:nvSpPr>
      <dsp:spPr>
        <a:xfrm>
          <a:off x="7281586" y="2566194"/>
          <a:ext cx="1384460" cy="879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CDFD4-CE92-4994-BFB2-6CF4723809D0}">
      <dsp:nvSpPr>
        <dsp:cNvPr id="0" name=""/>
        <dsp:cNvSpPr/>
      </dsp:nvSpPr>
      <dsp:spPr>
        <a:xfrm>
          <a:off x="7435415" y="2712331"/>
          <a:ext cx="1384460" cy="87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BO" sz="2000" kern="1200" noProof="0" dirty="0"/>
            <a:t>Secretaria</a:t>
          </a:r>
        </a:p>
      </dsp:txBody>
      <dsp:txXfrm>
        <a:off x="7461164" y="2738080"/>
        <a:ext cx="1332962" cy="827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3F892-6060-49BF-A13E-FD2462D38A1A}">
      <dsp:nvSpPr>
        <dsp:cNvPr id="0" name=""/>
        <dsp:cNvSpPr/>
      </dsp:nvSpPr>
      <dsp:spPr>
        <a:xfrm>
          <a:off x="0" y="1078230"/>
          <a:ext cx="10179050" cy="14376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47033-CD0B-43E6-B2A8-A311AEE1A903}">
      <dsp:nvSpPr>
        <dsp:cNvPr id="0" name=""/>
        <dsp:cNvSpPr/>
      </dsp:nvSpPr>
      <dsp:spPr>
        <a:xfrm>
          <a:off x="4473" y="0"/>
          <a:ext cx="2952322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Entrevistas</a:t>
          </a:r>
          <a:endParaRPr lang="es-MX" sz="3000" kern="1200" dirty="0"/>
        </a:p>
      </dsp:txBody>
      <dsp:txXfrm>
        <a:off x="4473" y="0"/>
        <a:ext cx="2952322" cy="1437640"/>
      </dsp:txXfrm>
    </dsp:sp>
    <dsp:sp modelId="{98D7732D-2DD8-4276-BF05-DD3DEFE156D7}">
      <dsp:nvSpPr>
        <dsp:cNvPr id="0" name=""/>
        <dsp:cNvSpPr/>
      </dsp:nvSpPr>
      <dsp:spPr>
        <a:xfrm>
          <a:off x="1300929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D21E0-41C6-4DB4-BE56-463D6C3DD909}">
      <dsp:nvSpPr>
        <dsp:cNvPr id="0" name=""/>
        <dsp:cNvSpPr/>
      </dsp:nvSpPr>
      <dsp:spPr>
        <a:xfrm>
          <a:off x="3104411" y="2156460"/>
          <a:ext cx="2952322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Desarrollo</a:t>
          </a:r>
          <a:endParaRPr lang="es-MX" sz="3000" kern="1200" dirty="0"/>
        </a:p>
      </dsp:txBody>
      <dsp:txXfrm>
        <a:off x="3104411" y="2156460"/>
        <a:ext cx="2952322" cy="1437640"/>
      </dsp:txXfrm>
    </dsp:sp>
    <dsp:sp modelId="{72D1FDC8-8C13-49C2-A49F-957C92A160F1}">
      <dsp:nvSpPr>
        <dsp:cNvPr id="0" name=""/>
        <dsp:cNvSpPr/>
      </dsp:nvSpPr>
      <dsp:spPr>
        <a:xfrm>
          <a:off x="4400867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BA84E-51A4-4A6C-845D-479BBAF1899C}">
      <dsp:nvSpPr>
        <dsp:cNvPr id="0" name=""/>
        <dsp:cNvSpPr/>
      </dsp:nvSpPr>
      <dsp:spPr>
        <a:xfrm>
          <a:off x="6204349" y="0"/>
          <a:ext cx="2952322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Implementacion</a:t>
          </a:r>
          <a:endParaRPr lang="es-MX" sz="3000" kern="1200" dirty="0"/>
        </a:p>
      </dsp:txBody>
      <dsp:txXfrm>
        <a:off x="6204349" y="0"/>
        <a:ext cx="2952322" cy="1437640"/>
      </dsp:txXfrm>
    </dsp:sp>
    <dsp:sp modelId="{0A8DC3AE-949E-4316-9CEC-A206447DBC8F}">
      <dsp:nvSpPr>
        <dsp:cNvPr id="0" name=""/>
        <dsp:cNvSpPr/>
      </dsp:nvSpPr>
      <dsp:spPr>
        <a:xfrm>
          <a:off x="7500805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1AB60-5032-442C-92F0-0E48D03C7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Sistema de reservas 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80E131-8DBB-4D1A-BBE2-1CF555E8B0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Sistema de reservas para salones de belleza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98683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C0E12-6D90-4509-A57B-34CDAF07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460849-DD9F-4AF3-B06C-43A4CFC7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Determinar modelo de dominio y de negocio a través de la recopilación de todos los procesos e información de la barbería Urban Style como empresa piloto para las pruebas.</a:t>
            </a:r>
            <a:endParaRPr lang="es-MX" dirty="0"/>
          </a:p>
          <a:p>
            <a:endParaRPr lang="es-MX" dirty="0"/>
          </a:p>
        </p:txBody>
      </p:sp>
      <p:pic>
        <p:nvPicPr>
          <p:cNvPr id="6146" name="Picture 2" descr="Resultado de imagen para objetivo">
            <a:extLst>
              <a:ext uri="{FF2B5EF4-FFF2-40B4-BE49-F238E27FC236}">
                <a16:creationId xmlns:a16="http://schemas.microsoft.com/office/drawing/2014/main" id="{AD8C4501-4B79-4AE8-9F0D-0C52CB03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503" y="3526301"/>
            <a:ext cx="6490181" cy="29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C8F38-2817-402F-99E9-DA38DB55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6D7B2-405E-40AF-9A9E-A71F893A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Analizar y seleccionar la plataforma en la cual se desarrollará la aplicación móvil y el sistema web para los salones de belleza.</a:t>
            </a:r>
            <a:endParaRPr lang="es-MX" dirty="0"/>
          </a:p>
          <a:p>
            <a:endParaRPr lang="es-MX" dirty="0"/>
          </a:p>
        </p:txBody>
      </p:sp>
      <p:pic>
        <p:nvPicPr>
          <p:cNvPr id="4" name="Picture 2" descr="Resultado de imagen para objetivo">
            <a:extLst>
              <a:ext uri="{FF2B5EF4-FFF2-40B4-BE49-F238E27FC236}">
                <a16:creationId xmlns:a16="http://schemas.microsoft.com/office/drawing/2014/main" id="{4E88F8C3-4CB1-4BC7-B22D-93C7CB14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7" y="3429000"/>
            <a:ext cx="6490181" cy="29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9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C8F38-2817-402F-99E9-DA38DB55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6D7B2-405E-40AF-9A9E-A71F893A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Desarrollar un plan de trabajo.</a:t>
            </a:r>
            <a:endParaRPr lang="es-MX" dirty="0"/>
          </a:p>
          <a:p>
            <a:endParaRPr lang="es-MX" dirty="0"/>
          </a:p>
        </p:txBody>
      </p:sp>
      <p:pic>
        <p:nvPicPr>
          <p:cNvPr id="4" name="Picture 2" descr="Resultado de imagen para objetivo">
            <a:extLst>
              <a:ext uri="{FF2B5EF4-FFF2-40B4-BE49-F238E27FC236}">
                <a16:creationId xmlns:a16="http://schemas.microsoft.com/office/drawing/2014/main" id="{4E88F8C3-4CB1-4BC7-B22D-93C7CB14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7" y="3429000"/>
            <a:ext cx="6490181" cy="29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15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C5DE7-0E86-4F29-AB75-ADA92501BD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BO" dirty="0"/>
              <a:t>Delimitación</a:t>
            </a:r>
          </a:p>
        </p:txBody>
      </p:sp>
    </p:spTree>
    <p:extLst>
      <p:ext uri="{BB962C8B-B14F-4D97-AF65-F5344CB8AC3E}">
        <p14:creationId xmlns:p14="http://schemas.microsoft.com/office/powerpoint/2010/main" val="27053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89B3B-43DD-41F0-B9DF-C8D9214D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Delimitación</a:t>
            </a:r>
            <a:r>
              <a:rPr lang="en-US" dirty="0"/>
              <a:t> espacial</a:t>
            </a:r>
            <a:endParaRPr lang="es-MX" dirty="0"/>
          </a:p>
        </p:txBody>
      </p:sp>
      <p:pic>
        <p:nvPicPr>
          <p:cNvPr id="4" name="Picture 8" descr="Resultado de imagen para santa cruz de la sierra bandera">
            <a:extLst>
              <a:ext uri="{FF2B5EF4-FFF2-40B4-BE49-F238E27FC236}">
                <a16:creationId xmlns:a16="http://schemas.microsoft.com/office/drawing/2014/main" id="{18E54EDE-C728-4019-BC99-A44ED3274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9185"/>
          <a:stretch/>
        </p:blipFill>
        <p:spPr bwMode="auto">
          <a:xfrm>
            <a:off x="1338753" y="1874517"/>
            <a:ext cx="3062796" cy="210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17752A-02D0-49F6-8223-3332A24E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041" y="1874517"/>
            <a:ext cx="5037834" cy="40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6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E58B0-611E-43DC-9D98-58B2FA89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Empresa piloto</a:t>
            </a:r>
            <a:endParaRPr lang="es-MX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859C830-1C47-4495-BBDE-D67FC63C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801874"/>
            <a:ext cx="764940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FE937-B452-44A3-AB4B-AD4FA2DF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orgranigrama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2CAB58E-9DDB-480C-A177-400BB042C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33711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129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6DD16-9F06-4CF5-977B-40CEC2CB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style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943FCA-5A70-405F-B92B-479D6925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Fundada 8 de septiembre de 2017</a:t>
            </a:r>
          </a:p>
          <a:p>
            <a:r>
              <a:rPr lang="es-BO" dirty="0"/>
              <a:t>2 sucursales</a:t>
            </a:r>
          </a:p>
          <a:p>
            <a:r>
              <a:rPr lang="es-BO" dirty="0"/>
              <a:t>9 trabajadores</a:t>
            </a:r>
          </a:p>
          <a:p>
            <a:r>
              <a:rPr lang="es-BO" dirty="0"/>
              <a:t>Realiza facturación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5A0376-5194-4B76-9F99-0F3EEADB9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6" t="35640" r="23002" b="18169"/>
          <a:stretch/>
        </p:blipFill>
        <p:spPr>
          <a:xfrm>
            <a:off x="6096000" y="1500326"/>
            <a:ext cx="3542191" cy="30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9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4BB11-B8B7-434C-8C18-38E78E35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Delimitación</a:t>
            </a:r>
            <a:r>
              <a:rPr lang="en-US" dirty="0"/>
              <a:t> temporal</a:t>
            </a:r>
            <a:endParaRPr lang="es-MX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016E2822-34C6-4201-A23D-53CF640BF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887567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578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D3936-0716-420B-9A11-D202795D4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BO" dirty="0"/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261632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D985B-CBF5-44AC-B944-330AEAE2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introducción</a:t>
            </a:r>
          </a:p>
        </p:txBody>
      </p:sp>
      <p:pic>
        <p:nvPicPr>
          <p:cNvPr id="1026" name="Picture 2" descr="Resultado de imagen para uber">
            <a:extLst>
              <a:ext uri="{FF2B5EF4-FFF2-40B4-BE49-F238E27FC236}">
                <a16:creationId xmlns:a16="http://schemas.microsoft.com/office/drawing/2014/main" id="{57A07FD8-79DA-41A2-AA5D-03DBA433A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15887"/>
            <a:ext cx="3732320" cy="195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edidos ya">
            <a:extLst>
              <a:ext uri="{FF2B5EF4-FFF2-40B4-BE49-F238E27FC236}">
                <a16:creationId xmlns:a16="http://schemas.microsoft.com/office/drawing/2014/main" id="{5E54F245-F728-4752-892F-7EDB00DB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5887"/>
            <a:ext cx="4302709" cy="21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amazon">
            <a:extLst>
              <a:ext uri="{FF2B5EF4-FFF2-40B4-BE49-F238E27FC236}">
                <a16:creationId xmlns:a16="http://schemas.microsoft.com/office/drawing/2014/main" id="{41D3EDC8-96E1-403D-B2D3-503D68FF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75" y="4325888"/>
            <a:ext cx="4403325" cy="185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35058E95-0E8E-40A8-8955-B6A503D85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01601"/>
            <a:ext cx="2799425" cy="186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461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7AA07-2D53-49F2-A7E9-A3C68E0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Justificación teórica</a:t>
            </a:r>
          </a:p>
        </p:txBody>
      </p:sp>
      <p:pic>
        <p:nvPicPr>
          <p:cNvPr id="1026" name="Picture 2" descr="Resultado de imagen para backend">
            <a:extLst>
              <a:ext uri="{FF2B5EF4-FFF2-40B4-BE49-F238E27FC236}">
                <a16:creationId xmlns:a16="http://schemas.microsoft.com/office/drawing/2014/main" id="{C1010E03-D8BE-4B41-80B1-79D026946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870" y="1565614"/>
            <a:ext cx="4381130" cy="229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432331F4-F2A3-4EB1-AB77-040CCBB67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565614"/>
            <a:ext cx="4817708" cy="192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metodologia desarrollo">
            <a:extLst>
              <a:ext uri="{FF2B5EF4-FFF2-40B4-BE49-F238E27FC236}">
                <a16:creationId xmlns:a16="http://schemas.microsoft.com/office/drawing/2014/main" id="{2E735161-4432-420F-BC21-91AA35957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5" r="12550" b="10518"/>
          <a:stretch/>
        </p:blipFill>
        <p:spPr bwMode="auto">
          <a:xfrm>
            <a:off x="1245760" y="3769923"/>
            <a:ext cx="4291743" cy="261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arquitectura cliente servidor">
            <a:extLst>
              <a:ext uri="{FF2B5EF4-FFF2-40B4-BE49-F238E27FC236}">
                <a16:creationId xmlns:a16="http://schemas.microsoft.com/office/drawing/2014/main" id="{FD6B6338-486B-4A13-9815-01480E48B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870" y="4034069"/>
            <a:ext cx="3294216" cy="2089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931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75503-E313-4A07-8173-CD47F7D1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Justificación</a:t>
            </a:r>
            <a:r>
              <a:rPr lang="en-US" dirty="0"/>
              <a:t> individual</a:t>
            </a:r>
            <a:endParaRPr lang="es-MX" dirty="0"/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6AD99937-FEDE-4436-9ED1-7D89A242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27" y="1874517"/>
            <a:ext cx="357187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 imagen puede contener: interior">
            <a:extLst>
              <a:ext uri="{FF2B5EF4-FFF2-40B4-BE49-F238E27FC236}">
                <a16:creationId xmlns:a16="http://schemas.microsoft.com/office/drawing/2014/main" id="{91A49A1B-322D-4711-B8E1-A2A78493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76" y="1874517"/>
            <a:ext cx="480695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3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D1762-F053-43C2-B5FA-F9392507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 social</a:t>
            </a:r>
            <a:endParaRPr lang="es-MX" dirty="0"/>
          </a:p>
        </p:txBody>
      </p:sp>
      <p:pic>
        <p:nvPicPr>
          <p:cNvPr id="2050" name="Picture 2" descr="Resultado de imagen para trabajo">
            <a:extLst>
              <a:ext uri="{FF2B5EF4-FFF2-40B4-BE49-F238E27FC236}">
                <a16:creationId xmlns:a16="http://schemas.microsoft.com/office/drawing/2014/main" id="{09D9DDC0-FC65-48C6-B0CF-59F2AA43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50" y="1874517"/>
            <a:ext cx="6101483" cy="2999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5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CA041-6599-4A7E-BDAE-D79BCA6A13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s-BO" dirty="0"/>
              <a:t>teórico</a:t>
            </a:r>
          </a:p>
        </p:txBody>
      </p:sp>
    </p:spTree>
    <p:extLst>
      <p:ext uri="{BB962C8B-B14F-4D97-AF65-F5344CB8AC3E}">
        <p14:creationId xmlns:p14="http://schemas.microsoft.com/office/powerpoint/2010/main" val="214363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835B2-5D16-4297-A92A-523717B9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 vs scrum</a:t>
            </a:r>
            <a:endParaRPr lang="es-MX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B9B1D058-8C37-41B3-922A-D7D2CC7DA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622521"/>
              </p:ext>
            </p:extLst>
          </p:nvPr>
        </p:nvGraphicFramePr>
        <p:xfrm>
          <a:off x="1250950" y="2286000"/>
          <a:ext cx="10179048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3016">
                  <a:extLst>
                    <a:ext uri="{9D8B030D-6E8A-4147-A177-3AD203B41FA5}">
                      <a16:colId xmlns:a16="http://schemas.microsoft.com/office/drawing/2014/main" val="1123476377"/>
                    </a:ext>
                  </a:extLst>
                </a:gridCol>
                <a:gridCol w="3393016">
                  <a:extLst>
                    <a:ext uri="{9D8B030D-6E8A-4147-A177-3AD203B41FA5}">
                      <a16:colId xmlns:a16="http://schemas.microsoft.com/office/drawing/2014/main" val="3037656377"/>
                    </a:ext>
                  </a:extLst>
                </a:gridCol>
                <a:gridCol w="3393016">
                  <a:extLst>
                    <a:ext uri="{9D8B030D-6E8A-4147-A177-3AD203B41FA5}">
                      <a16:colId xmlns:a16="http://schemas.microsoft.com/office/drawing/2014/main" val="3216083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Caracteristicas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RUP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SCRUM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67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Tipo de </a:t>
                      </a:r>
                      <a:r>
                        <a:rPr lang="en-US" dirty="0" err="1"/>
                        <a:t>proyecto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dirty="0"/>
                        <a:t>Grandes y a largo plazo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dirty="0"/>
                        <a:t>Proyectos cambiantes, de mejoras rápidas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87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dirty="0"/>
                        <a:t>Alcance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dirty="0"/>
                        <a:t>Definido desde el principio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dirty="0"/>
                        <a:t>Cambia en cada iteración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90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BO" dirty="0"/>
                        <a:t>Planificación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dirty="0"/>
                        <a:t>Comienzo a fin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dirty="0"/>
                        <a:t>Planifica en cada Iteración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8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BO" dirty="0"/>
                        <a:t>Ciclo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dirty="0"/>
                        <a:t>Se compone de 4 ciclos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dirty="0"/>
                        <a:t>Cada iteración tiene su propio ciclo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279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239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22D10-E13F-427C-8723-40585608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Bases de datos</a:t>
            </a:r>
            <a:endParaRPr lang="es-MX" dirty="0"/>
          </a:p>
        </p:txBody>
      </p:sp>
      <p:pic>
        <p:nvPicPr>
          <p:cNvPr id="4" name="Picture 2" descr="Resultado de imagen para base de datos">
            <a:extLst>
              <a:ext uri="{FF2B5EF4-FFF2-40B4-BE49-F238E27FC236}">
                <a16:creationId xmlns:a16="http://schemas.microsoft.com/office/drawing/2014/main" id="{A5597BCB-36B8-4EC3-9D9D-B441B5516C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28" y="1983789"/>
            <a:ext cx="6209452" cy="3115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83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2C97A-AB9D-48A7-9B77-015DF2B3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  <a:endParaRPr lang="es-MX" dirty="0"/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CF7F8666-BF31-4FA4-9958-BFDA822978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427" y="1670330"/>
            <a:ext cx="7086597" cy="373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83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2015C-F742-43CD-AC9C-FDC816BA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arquitectura</a:t>
            </a:r>
            <a:endParaRPr lang="es-MX" dirty="0"/>
          </a:p>
        </p:txBody>
      </p:sp>
      <p:pic>
        <p:nvPicPr>
          <p:cNvPr id="4" name="Picture 2" descr="Resultado de imagen para cliente servidor">
            <a:extLst>
              <a:ext uri="{FF2B5EF4-FFF2-40B4-BE49-F238E27FC236}">
                <a16:creationId xmlns:a16="http://schemas.microsoft.com/office/drawing/2014/main" id="{650B2EAB-3C9E-455E-82D9-84801D4BB6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615444"/>
            <a:ext cx="639692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96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F51B5-1E39-4DEF-B343-F968BF91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  <a:endParaRPr lang="es-MX" dirty="0"/>
          </a:p>
        </p:txBody>
      </p:sp>
      <p:pic>
        <p:nvPicPr>
          <p:cNvPr id="4" name="Picture 2" descr="Resultado de imagen para framework">
            <a:extLst>
              <a:ext uri="{FF2B5EF4-FFF2-40B4-BE49-F238E27FC236}">
                <a16:creationId xmlns:a16="http://schemas.microsoft.com/office/drawing/2014/main" id="{70FDE2B1-AFBC-4AC2-A918-CBD97C8B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590953"/>
            <a:ext cx="7018724" cy="412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200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1E2E9-2F8B-4B33-97DE-0F3ED061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  <a:endParaRPr lang="es-MX" dirty="0"/>
          </a:p>
        </p:txBody>
      </p:sp>
      <p:pic>
        <p:nvPicPr>
          <p:cNvPr id="4" name="Picture 2" descr="Resultado de imagen para ruby on rails">
            <a:extLst>
              <a:ext uri="{FF2B5EF4-FFF2-40B4-BE49-F238E27FC236}">
                <a16:creationId xmlns:a16="http://schemas.microsoft.com/office/drawing/2014/main" id="{72E4C3B4-CDEC-48D0-9EDF-18951987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07" y="1941460"/>
            <a:ext cx="4898593" cy="184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django framework">
            <a:extLst>
              <a:ext uri="{FF2B5EF4-FFF2-40B4-BE49-F238E27FC236}">
                <a16:creationId xmlns:a16="http://schemas.microsoft.com/office/drawing/2014/main" id="{CA64EBD7-62FB-4C7F-B630-2255CAF2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26" y="1874517"/>
            <a:ext cx="4213058" cy="228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3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D500A-2610-4487-ACE4-3B2C3941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antecedentes</a:t>
            </a:r>
          </a:p>
        </p:txBody>
      </p:sp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5FECCE08-FF3A-4CD2-888E-5C65F88F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49" y="1660124"/>
            <a:ext cx="5999875" cy="451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451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8FF8B-A95E-4642-840C-17C09577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</a:t>
            </a:r>
            <a:endParaRPr lang="es-MX" dirty="0"/>
          </a:p>
        </p:txBody>
      </p:sp>
      <p:pic>
        <p:nvPicPr>
          <p:cNvPr id="4" name="Picture 2" descr="Resultado de imagen para angular vs react">
            <a:extLst>
              <a:ext uri="{FF2B5EF4-FFF2-40B4-BE49-F238E27FC236}">
                <a16:creationId xmlns:a16="http://schemas.microsoft.com/office/drawing/2014/main" id="{B43AB0BD-9F0D-4C3E-AACA-2F10137C4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" t="7822" r="3788"/>
          <a:stretch/>
        </p:blipFill>
        <p:spPr bwMode="auto">
          <a:xfrm>
            <a:off x="1393795" y="1704512"/>
            <a:ext cx="6312023" cy="390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945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77265-C1BC-498E-8B8C-4335DB5DB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s-BO" dirty="0"/>
              <a:t>aplicativo</a:t>
            </a:r>
          </a:p>
        </p:txBody>
      </p:sp>
    </p:spTree>
    <p:extLst>
      <p:ext uri="{BB962C8B-B14F-4D97-AF65-F5344CB8AC3E}">
        <p14:creationId xmlns:p14="http://schemas.microsoft.com/office/powerpoint/2010/main" val="1297190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7FE4F-3253-4E6D-BF1E-327B4F1C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entrevistas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45E753-7189-41EE-9C12-6A5B5EDA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Conocer el modelo de dominio y modelo de negocio de la empresa</a:t>
            </a:r>
            <a:endParaRPr lang="es-MX" dirty="0"/>
          </a:p>
          <a:p>
            <a:pPr lvl="0"/>
            <a:r>
              <a:rPr lang="es-ES" dirty="0"/>
              <a:t>Obtener las historias de usuario</a:t>
            </a:r>
            <a:endParaRPr lang="es-MX" dirty="0"/>
          </a:p>
          <a:p>
            <a:endParaRPr lang="es-MX" dirty="0"/>
          </a:p>
        </p:txBody>
      </p:sp>
      <p:pic>
        <p:nvPicPr>
          <p:cNvPr id="3074" name="Picture 2" descr="Resultado de imagen para entrevistas">
            <a:extLst>
              <a:ext uri="{FF2B5EF4-FFF2-40B4-BE49-F238E27FC236}">
                <a16:creationId xmlns:a16="http://schemas.microsoft.com/office/drawing/2014/main" id="{B2160B7B-02E6-459F-BF14-21F482DB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82" y="3424561"/>
            <a:ext cx="5557422" cy="252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220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2B020-54B5-4008-80BA-6B0E1B6E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Entrevistas semiestructuradas</a:t>
            </a:r>
            <a:endParaRPr lang="es-MX" dirty="0"/>
          </a:p>
        </p:txBody>
      </p:sp>
      <p:pic>
        <p:nvPicPr>
          <p:cNvPr id="4098" name="Picture 2" descr="Resultado de imagen para coffee friends">
            <a:extLst>
              <a:ext uri="{FF2B5EF4-FFF2-40B4-BE49-F238E27FC236}">
                <a16:creationId xmlns:a16="http://schemas.microsoft.com/office/drawing/2014/main" id="{0ABE3AD6-4A0F-41E9-B5C5-594EEC44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50" y="1992439"/>
            <a:ext cx="5095856" cy="3398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9141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030B9-CDEB-4B8E-B137-3EC5D64B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instrumentos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00131A-14A3-43D5-9B28-B8EC2BF893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68" y="1468264"/>
            <a:ext cx="5486400" cy="48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9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2DAA6-C67D-4482-94AD-B179B798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AF0ADC-3511-424F-9074-54FA01223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Titulo</a:t>
            </a:r>
          </a:p>
          <a:p>
            <a:r>
              <a:rPr lang="es-BO" dirty="0"/>
              <a:t>Descripción</a:t>
            </a:r>
          </a:p>
          <a:p>
            <a:r>
              <a:rPr lang="es-BO" dirty="0"/>
              <a:t>Fecha</a:t>
            </a:r>
          </a:p>
          <a:p>
            <a:r>
              <a:rPr lang="es-BO" dirty="0"/>
              <a:t>Encargados</a:t>
            </a:r>
          </a:p>
          <a:p>
            <a:r>
              <a:rPr lang="es-BO" dirty="0"/>
              <a:t>Criterios de aceptación</a:t>
            </a:r>
          </a:p>
          <a:p>
            <a:r>
              <a:rPr lang="es-BO" dirty="0"/>
              <a:t>Puntaje Prioridad</a:t>
            </a:r>
          </a:p>
        </p:txBody>
      </p:sp>
      <p:pic>
        <p:nvPicPr>
          <p:cNvPr id="5122" name="Picture 2" descr="Resultado de imagen para caracteristicas">
            <a:extLst>
              <a:ext uri="{FF2B5EF4-FFF2-40B4-BE49-F238E27FC236}">
                <a16:creationId xmlns:a16="http://schemas.microsoft.com/office/drawing/2014/main" id="{E06A69A3-247D-4ED0-B71C-03E5B9EA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54" y="1244899"/>
            <a:ext cx="4727343" cy="45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99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F1B23-EBFD-40CA-86DC-B0C6817D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5B9E9F-34DE-4BA0-9542-B7B65DCC8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17468" y="1758766"/>
            <a:ext cx="6190695" cy="2981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359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5BE76-F89F-4E41-AA30-558DE665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Construcción información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32F206-DA50-46A8-87B3-A42FD98BB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8" y="1874517"/>
            <a:ext cx="5245612" cy="2147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6" name="Picture 2" descr="Resultado de imagen para word">
            <a:extLst>
              <a:ext uri="{FF2B5EF4-FFF2-40B4-BE49-F238E27FC236}">
                <a16:creationId xmlns:a16="http://schemas.microsoft.com/office/drawing/2014/main" id="{10D83FE0-211A-431E-80C1-5674157B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9" y="1874517"/>
            <a:ext cx="3577774" cy="184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excel">
            <a:extLst>
              <a:ext uri="{FF2B5EF4-FFF2-40B4-BE49-F238E27FC236}">
                <a16:creationId xmlns:a16="http://schemas.microsoft.com/office/drawing/2014/main" id="{32EB1E6B-2F99-49F4-BCBA-67F9EFE2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4457746"/>
            <a:ext cx="3797073" cy="190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656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100F8-B0A2-44EF-8235-D79A775A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gráficos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872FA9-928B-4879-A6E3-266BD7D28A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35223" y="1625187"/>
            <a:ext cx="5486400" cy="3288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246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2D643-DB6D-435C-8AC4-961EF3B6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Planificación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B196DC-38B3-4A73-A2D0-BEFAFED5F5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1678" y="1758927"/>
            <a:ext cx="9271249" cy="306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9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B87BF-F86A-440A-844B-CF2726E3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Planteamiento del problema</a:t>
            </a:r>
          </a:p>
        </p:txBody>
      </p:sp>
      <p:pic>
        <p:nvPicPr>
          <p:cNvPr id="3074" name="Picture 2" descr="Resultado de imagen para people waiting angry">
            <a:extLst>
              <a:ext uri="{FF2B5EF4-FFF2-40B4-BE49-F238E27FC236}">
                <a16:creationId xmlns:a16="http://schemas.microsoft.com/office/drawing/2014/main" id="{8F6BAEBB-45B1-497D-974E-AF3F0BCAB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89" y="1961377"/>
            <a:ext cx="687705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957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26A4D-B87B-4248-BE0A-5AE958F1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costos</a:t>
            </a:r>
            <a:endParaRPr lang="es-MX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B092ED8-E6E1-4CC7-906B-542E89A8C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761864"/>
              </p:ext>
            </p:extLst>
          </p:nvPr>
        </p:nvGraphicFramePr>
        <p:xfrm>
          <a:off x="1331577" y="1671220"/>
          <a:ext cx="8495930" cy="35155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2484">
                  <a:extLst>
                    <a:ext uri="{9D8B030D-6E8A-4147-A177-3AD203B41FA5}">
                      <a16:colId xmlns:a16="http://schemas.microsoft.com/office/drawing/2014/main" val="3992048593"/>
                    </a:ext>
                  </a:extLst>
                </a:gridCol>
                <a:gridCol w="2014617">
                  <a:extLst>
                    <a:ext uri="{9D8B030D-6E8A-4147-A177-3AD203B41FA5}">
                      <a16:colId xmlns:a16="http://schemas.microsoft.com/office/drawing/2014/main" val="3190313921"/>
                    </a:ext>
                  </a:extLst>
                </a:gridCol>
                <a:gridCol w="1926359">
                  <a:extLst>
                    <a:ext uri="{9D8B030D-6E8A-4147-A177-3AD203B41FA5}">
                      <a16:colId xmlns:a16="http://schemas.microsoft.com/office/drawing/2014/main" val="2194178728"/>
                    </a:ext>
                  </a:extLst>
                </a:gridCol>
                <a:gridCol w="2112470">
                  <a:extLst>
                    <a:ext uri="{9D8B030D-6E8A-4147-A177-3AD203B41FA5}">
                      <a16:colId xmlns:a16="http://schemas.microsoft.com/office/drawing/2014/main" val="4130700595"/>
                    </a:ext>
                  </a:extLst>
                </a:gridCol>
              </a:tblGrid>
              <a:tr h="6391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Descripción de gatos</a:t>
                      </a:r>
                      <a:endParaRPr lang="es-MX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Costo unitario Bs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Cantidad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Costo total Bs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9258253"/>
                  </a:ext>
                </a:extLst>
              </a:tr>
              <a:tr h="3195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Internet de 10 Mbps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300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1800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193730"/>
                  </a:ext>
                </a:extLst>
              </a:tr>
              <a:tr h="3195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Laptop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3500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10500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4326077"/>
                  </a:ext>
                </a:extLst>
              </a:tr>
              <a:tr h="3195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Material de oficina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200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6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1200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6922481"/>
                  </a:ext>
                </a:extLst>
              </a:tr>
              <a:tr h="3195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Horas de trabajo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540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16200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3608132"/>
                  </a:ext>
                </a:extLst>
              </a:tr>
              <a:tr h="6391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Gastos de entrevistas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1000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2371740"/>
                  </a:ext>
                </a:extLst>
              </a:tr>
              <a:tr h="6391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Servidor para pruebas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350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1050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1902956"/>
                  </a:ext>
                </a:extLst>
              </a:tr>
              <a:tr h="319596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Total (Bs)</a:t>
                      </a:r>
                      <a:endParaRPr lang="es-MX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37750</a:t>
                      </a:r>
                      <a:endParaRPr lang="es-MX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113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043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n para gracias por su atencion">
            <a:extLst>
              <a:ext uri="{FF2B5EF4-FFF2-40B4-BE49-F238E27FC236}">
                <a16:creationId xmlns:a16="http://schemas.microsoft.com/office/drawing/2014/main" id="{4C143FF3-C7A1-46E4-A99B-E836F77E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55" y="627355"/>
            <a:ext cx="4890856" cy="48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88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5A43A65-D2C0-4E7B-BAA0-2978DB0455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607972"/>
              </p:ext>
            </p:extLst>
          </p:nvPr>
        </p:nvGraphicFramePr>
        <p:xfrm>
          <a:off x="1854446" y="110140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9820879D-D3DC-43D6-94CE-E3ADF9DCE92C}"/>
              </a:ext>
            </a:extLst>
          </p:cNvPr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/>
              <a:t>Causas</a:t>
            </a:r>
          </a:p>
        </p:txBody>
      </p:sp>
    </p:spTree>
    <p:extLst>
      <p:ext uri="{BB962C8B-B14F-4D97-AF65-F5344CB8AC3E}">
        <p14:creationId xmlns:p14="http://schemas.microsoft.com/office/powerpoint/2010/main" val="3538783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016D0B7-E8C8-4C8F-82FD-B1FE5FAAA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244486"/>
              </p:ext>
            </p:extLst>
          </p:nvPr>
        </p:nvGraphicFramePr>
        <p:xfrm>
          <a:off x="1774548" y="15719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D4E72875-8732-4FD9-A78B-5A28025F0E5E}"/>
              </a:ext>
            </a:extLst>
          </p:cNvPr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/>
              <a:t>Consecuencias</a:t>
            </a:r>
          </a:p>
        </p:txBody>
      </p:sp>
    </p:spTree>
    <p:extLst>
      <p:ext uri="{BB962C8B-B14F-4D97-AF65-F5344CB8AC3E}">
        <p14:creationId xmlns:p14="http://schemas.microsoft.com/office/powerpoint/2010/main" val="271725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373BB-FD5C-4A9B-9985-D06E7619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Problemas específicos</a:t>
            </a:r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927B66BB-2A4E-4BFA-8FAC-824CA43F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27" y="3875431"/>
            <a:ext cx="3326723" cy="22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problemas contabilidad">
            <a:extLst>
              <a:ext uri="{FF2B5EF4-FFF2-40B4-BE49-F238E27FC236}">
                <a16:creationId xmlns:a16="http://schemas.microsoft.com/office/drawing/2014/main" id="{60006A78-F823-414D-A185-4D9C5EF95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85" y="4032008"/>
            <a:ext cx="3071172" cy="204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para angry cellphone">
            <a:extLst>
              <a:ext uri="{FF2B5EF4-FFF2-40B4-BE49-F238E27FC236}">
                <a16:creationId xmlns:a16="http://schemas.microsoft.com/office/drawing/2014/main" id="{1C218A64-375A-431F-8DCE-93C3B7E82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 b="7751"/>
          <a:stretch/>
        </p:blipFill>
        <p:spPr bwMode="auto">
          <a:xfrm>
            <a:off x="1680284" y="1380138"/>
            <a:ext cx="3042636" cy="204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para options">
            <a:extLst>
              <a:ext uri="{FF2B5EF4-FFF2-40B4-BE49-F238E27FC236}">
                <a16:creationId xmlns:a16="http://schemas.microsoft.com/office/drawing/2014/main" id="{F562AC39-BFF8-4AB4-A7A1-2927D895C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7" b="8279"/>
          <a:stretch/>
        </p:blipFill>
        <p:spPr bwMode="auto">
          <a:xfrm>
            <a:off x="5596908" y="1380138"/>
            <a:ext cx="3033363" cy="204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72576D1-223B-42BA-92BB-4722C95204F3}"/>
              </a:ext>
            </a:extLst>
          </p:cNvPr>
          <p:cNvSpPr txBox="1"/>
          <p:nvPr/>
        </p:nvSpPr>
        <p:spPr>
          <a:xfrm>
            <a:off x="9679409" y="1874517"/>
            <a:ext cx="2526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>
                <a:solidFill>
                  <a:schemeClr val="accent1">
                    <a:lumMod val="75000"/>
                  </a:schemeClr>
                </a:solidFill>
              </a:rPr>
              <a:t>Clientes</a:t>
            </a:r>
            <a:endParaRPr lang="es-B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92055D6-AE48-4F03-873B-1576F6C0D637}"/>
              </a:ext>
            </a:extLst>
          </p:cNvPr>
          <p:cNvSpPr txBox="1"/>
          <p:nvPr/>
        </p:nvSpPr>
        <p:spPr>
          <a:xfrm>
            <a:off x="9901906" y="4032008"/>
            <a:ext cx="2526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b="1" dirty="0">
                <a:solidFill>
                  <a:schemeClr val="accent1">
                    <a:lumMod val="75000"/>
                  </a:schemeClr>
                </a:solidFill>
              </a:rPr>
              <a:t>Salones de belleza</a:t>
            </a:r>
            <a:endParaRPr lang="es-B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648C92EE-688B-40D4-8748-6422C7532722}"/>
              </a:ext>
            </a:extLst>
          </p:cNvPr>
          <p:cNvSpPr/>
          <p:nvPr/>
        </p:nvSpPr>
        <p:spPr>
          <a:xfrm>
            <a:off x="8805421" y="1988598"/>
            <a:ext cx="662100" cy="3323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7DC01FB3-DF6D-4871-B6B7-70CAD74BDD13}"/>
              </a:ext>
            </a:extLst>
          </p:cNvPr>
          <p:cNvSpPr/>
          <p:nvPr/>
        </p:nvSpPr>
        <p:spPr>
          <a:xfrm>
            <a:off x="9214522" y="4281331"/>
            <a:ext cx="464887" cy="3323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704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07A37-B5B7-45F4-8779-2230DF181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68817"/>
            <a:ext cx="10178322" cy="1492132"/>
          </a:xfrm>
        </p:spPr>
        <p:txBody>
          <a:bodyPr/>
          <a:lstStyle/>
          <a:p>
            <a:r>
              <a:rPr lang="es-BO" dirty="0"/>
              <a:t>Formulación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970793-E0F8-4136-9797-69331927A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3200" dirty="0"/>
              <a:t>¿Por qué realizar largas esperas en los salones de belleza, cuando desde tu celular podrías realizar una simple reserva con tu estilista favorito?</a:t>
            </a:r>
            <a:endParaRPr lang="es-MX" sz="32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7823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C25D6-1B8E-43CC-9B4D-AF9E3AB5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9DA03-C772-450A-8D9B-5383A428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Desarrollar una aplicación multiplataforma para poder ubicar salones de belleza cercanos y realizar reservas. A su vez, desarrollar un sistema web para los salones de belleza para poder gestionar estas reservas, registrar a sus clientes y registrar su flujo de caja.</a:t>
            </a:r>
            <a:endParaRPr lang="es-MX" dirty="0"/>
          </a:p>
          <a:p>
            <a:endParaRPr lang="es-MX" dirty="0"/>
          </a:p>
        </p:txBody>
      </p:sp>
      <p:pic>
        <p:nvPicPr>
          <p:cNvPr id="5122" name="Picture 2" descr="Resultado de imagen para objetivo">
            <a:extLst>
              <a:ext uri="{FF2B5EF4-FFF2-40B4-BE49-F238E27FC236}">
                <a16:creationId xmlns:a16="http://schemas.microsoft.com/office/drawing/2014/main" id="{FDE46EC8-B6B4-494B-BF90-58A081D9E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17" y="3990834"/>
            <a:ext cx="4600483" cy="2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10352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152</TotalTime>
  <Words>459</Words>
  <Application>Microsoft Office PowerPoint</Application>
  <PresentationFormat>Panorámica</PresentationFormat>
  <Paragraphs>134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Arial</vt:lpstr>
      <vt:lpstr>Gill Sans MT</vt:lpstr>
      <vt:lpstr>Impact</vt:lpstr>
      <vt:lpstr>Liberation Sans</vt:lpstr>
      <vt:lpstr>Times New Roman</vt:lpstr>
      <vt:lpstr>Distintivo</vt:lpstr>
      <vt:lpstr>Sistema de reservas </vt:lpstr>
      <vt:lpstr>introducción</vt:lpstr>
      <vt:lpstr>antecedentes</vt:lpstr>
      <vt:lpstr>Planteamiento del problema</vt:lpstr>
      <vt:lpstr>Presentación de PowerPoint</vt:lpstr>
      <vt:lpstr>Presentación de PowerPoint</vt:lpstr>
      <vt:lpstr>Problemas específicos</vt:lpstr>
      <vt:lpstr>Formulación del problema</vt:lpstr>
      <vt:lpstr>objetivo</vt:lpstr>
      <vt:lpstr>Objetivos específicos</vt:lpstr>
      <vt:lpstr>Objetivos específicos</vt:lpstr>
      <vt:lpstr>Objetivos específicos</vt:lpstr>
      <vt:lpstr>Delimitación</vt:lpstr>
      <vt:lpstr>Delimitación espacial</vt:lpstr>
      <vt:lpstr>Empresa piloto</vt:lpstr>
      <vt:lpstr>orgranigrama</vt:lpstr>
      <vt:lpstr>Urban style</vt:lpstr>
      <vt:lpstr>Delimitación temporal</vt:lpstr>
      <vt:lpstr>justificación</vt:lpstr>
      <vt:lpstr>Justificación teórica</vt:lpstr>
      <vt:lpstr>Justificación individual</vt:lpstr>
      <vt:lpstr>Justification social</vt:lpstr>
      <vt:lpstr>Marco teórico</vt:lpstr>
      <vt:lpstr>Rup vs scrum</vt:lpstr>
      <vt:lpstr>Bases de datos</vt:lpstr>
      <vt:lpstr>Sql vs nosql</vt:lpstr>
      <vt:lpstr>arquitectura</vt:lpstr>
      <vt:lpstr>frameworks</vt:lpstr>
      <vt:lpstr>backend</vt:lpstr>
      <vt:lpstr>Front-end</vt:lpstr>
      <vt:lpstr>Marco aplicativo</vt:lpstr>
      <vt:lpstr>entrevistas</vt:lpstr>
      <vt:lpstr>Entrevistas semiestructuradas</vt:lpstr>
      <vt:lpstr>instrumentos</vt:lpstr>
      <vt:lpstr>características</vt:lpstr>
      <vt:lpstr>Product backlog</vt:lpstr>
      <vt:lpstr>Construcción información</vt:lpstr>
      <vt:lpstr>gráficos</vt:lpstr>
      <vt:lpstr>Planificación</vt:lpstr>
      <vt:lpstr>costos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reservas</dc:title>
  <dc:creator>Franz Bascope</dc:creator>
  <cp:lastModifiedBy>Franz Bascope</cp:lastModifiedBy>
  <cp:revision>49</cp:revision>
  <dcterms:created xsi:type="dcterms:W3CDTF">2019-12-06T11:12:58Z</dcterms:created>
  <dcterms:modified xsi:type="dcterms:W3CDTF">2019-12-13T15:47:59Z</dcterms:modified>
</cp:coreProperties>
</file>